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6ABFD0-45F4-43E9-A34E-28D7724E7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186999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74207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3220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0835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4833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0979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2371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2358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3704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03681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5335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91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Service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553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07EF14A-BCA6-4238-9FB2-8E4D28B0A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96978-F048-44CD-9F21-9765D8545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29947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20180313_105832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2018-03-13T10:58:33Z</dcterms:created>
  <dcterms:modified xsi:type="dcterms:W3CDTF">2018-03-13T10:58:37Z</dcterms:modified>
</cp:coreProperties>
</file>