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70E9CF-F5A9-463A-BD79-D41FDAC012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140009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13340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0865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1853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7494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006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605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5701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090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5675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485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6400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278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6566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542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216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@ToyotaServiceSa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68819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546DFB4-8681-4C2C-915D-16A470D2B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91ED1-1169-4F1B-9D5F-41712AB920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4339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20180313_105708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2018-03-13T10:57:08Z</dcterms:created>
  <dcterms:modified xsi:type="dcterms:W3CDTF">2018-03-13T10:57:14Z</dcterms:modified>
</cp:coreProperties>
</file>