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FA32E9-2D35-4F8E-AA40-4DDB138C55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2775705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72895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1572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09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6772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8642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1553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3548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0503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864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226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988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2638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2422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529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6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06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96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812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0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5282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B387399-6326-47DB-BAE8-F65FBBC86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129FB-5171-4D43-B91A-F3C976369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594256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20180313_103550</Template>
  <TotalTime>0</TotalTime>
  <Words>124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2018-03-13T10:35:50Z</dcterms:created>
  <dcterms:modified xsi:type="dcterms:W3CDTF">2018-03-13T10:36:09Z</dcterms:modified>
</cp:coreProperties>
</file>