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C13A-4E61-A553-CD8FCB26601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Sheet1!$C$2:$C$29</c:f>
            </c:numRef>
          </c:val>
          <c:smooth val="0"/>
          <c:extLst>
            <c:ext xmlns:c16="http://schemas.microsoft.com/office/drawing/2014/chart" uri="{C3380CC4-5D6E-409C-BE32-E72D297353CC}">
              <c16:uniqueId val="{00000001-C13A-4E61-A553-CD8FCB26601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Sheet1!$D$2:$D$29</c:f>
            </c:numRef>
          </c:val>
          <c:smooth val="0"/>
          <c:extLst>
            <c:ext xmlns:c16="http://schemas.microsoft.com/office/drawing/2014/chart" uri="{C3380CC4-5D6E-409C-BE32-E72D297353CC}">
              <c16:uniqueId val="{00000002-C13A-4E61-A553-CD8FCB26601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Sheet1!$E$2:$E$29</c:f>
            </c:numRef>
          </c:val>
          <c:smooth val="0"/>
          <c:extLst>
            <c:ext xmlns:c16="http://schemas.microsoft.com/office/drawing/2014/chart" uri="{C3380CC4-5D6E-409C-BE32-E72D297353CC}">
              <c16:uniqueId val="{00000003-C13A-4E61-A553-CD8FCB26601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Sheet1!$F$2:$F$29</c:f>
            </c:numRef>
          </c:val>
          <c:smooth val="0"/>
          <c:extLst>
            <c:ext xmlns:c16="http://schemas.microsoft.com/office/drawing/2014/chart" uri="{C3380CC4-5D6E-409C-BE32-E72D297353CC}">
              <c16:uniqueId val="{00000004-C13A-4E61-A553-CD8FCB266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33040"/>
        <c:axId val="171092032"/>
      </c:lineChart>
      <c:catAx>
        <c:axId val="27823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92032"/>
        <c:crosses val="autoZero"/>
        <c:auto val="1"/>
        <c:lblAlgn val="ctr"/>
        <c:lblOffset val="100"/>
        <c:noMultiLvlLbl val="0"/>
      </c:catAx>
      <c:valAx>
        <c:axId val="17109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1F514-3384-42D0-8F57-1F6A18AA9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37DBA-807B-4DAF-8D52-AAB323CE1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04120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C7CF7-2011-4F88-9F88-6C48A8AE3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32AA8-3564-4D92-A408-DB47E8890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36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20180313_100234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2018-03-13T10:02:35Z</dcterms:created>
  <dcterms:modified xsi:type="dcterms:W3CDTF">2018-03-13T10:02:38Z</dcterms:modified>
</cp:coreProperties>
</file>