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3AAB2A-DBCC-41D8-8B94-D9790D3DF4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8420711"/>
              </p:ext>
            </p:extLst>
          </p:nvPr>
        </p:nvGraphicFramePr>
        <p:xfrm>
          <a:off x="457200" y="1468438"/>
          <a:ext cx="8229600" cy="225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3021481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620615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94627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934168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420359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843103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236529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522741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399902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30938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2286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المراعي - </a:t>
                      </a:r>
                      <a:r>
                        <a:rPr lang="en-US" sz="1000"/>
                        <a:t>Almarai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4465847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056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Rabie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1058383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588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Nada - </a:t>
                      </a:r>
                      <a:r>
                        <a:rPr lang="ar-AE" sz="1000"/>
                        <a:t>ندى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1014112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983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NADEC Foods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741965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3282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Suntop - </a:t>
                      </a:r>
                      <a:r>
                        <a:rPr lang="ar-AE" sz="1000"/>
                        <a:t>سن توب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25124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62C2B7E-164C-48BF-934A-53D0E2E02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DE0D5B-1874-436D-9374-BC464EEE37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7941485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20180313_100121</Template>
  <TotalTime>0</TotalTime>
  <Words>90</Words>
  <Application>Microsoft Office PowerPoint</Application>
  <PresentationFormat>On-screen Show (4:3)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Facebook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2018-03-13T10:01:22Z</dcterms:created>
  <dcterms:modified xsi:type="dcterms:W3CDTF">2018-03-13T10:01:33Z</dcterms:modified>
</cp:coreProperties>
</file>