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F250B0-D290-4C11-BF06-800AB20B9A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746907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20566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06274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60062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9521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2583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34913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94112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7465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2619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2499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00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96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92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35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35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001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188F295-E9E0-4D17-ADA3-CC7630EE3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6DC78-55BF-4A50-A83E-0E136CCC1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33421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20180313_095950</Template>
  <TotalTime>0</TotalTime>
  <Words>91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2018-03-13T09:59:51Z</dcterms:created>
  <dcterms:modified xsi:type="dcterms:W3CDTF">2018-03-13T10:00:03Z</dcterms:modified>
</cp:coreProperties>
</file>