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12903-6141-4EF5-9E0C-B4FD71A101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3404798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99668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413296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50084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91206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8796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05326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3936865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362565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740002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661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720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toyotaalj (Toyota Saudi Arabia)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0.3409%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25666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4DA5EE7-A8D2-4C3B-B8AC-471EBDFA5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C827E-9B02-41B5-8298-35545B90F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88342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20180313_063234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2018-03-13T06:32:35Z</dcterms:created>
  <dcterms:modified xsi:type="dcterms:W3CDTF">2018-03-13T06:32:39Z</dcterms:modified>
</cp:coreProperties>
</file>