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255BD-D744-4BBB-B125-5799E4488F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721263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501535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7181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102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8992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8884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1751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4244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55016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9796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7457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26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Service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6482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2C92646-E1A2-4F35-ABA8-0FAEC0CF0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E3DF0-73FC-4A96-8880-B3351B6B8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49374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20180312_151115</Template>
  <TotalTime>0</TotalTime>
  <Words>34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2018-03-12T15:11:17Z</dcterms:created>
  <dcterms:modified xsi:type="dcterms:W3CDTF">2018-03-12T15:11:21Z</dcterms:modified>
</cp:coreProperties>
</file>