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460EE4-5361-46EF-94CE-AE8DAD260B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8101089"/>
              </p:ext>
            </p:extLst>
          </p:nvPr>
        </p:nvGraphicFramePr>
        <p:xfrm>
          <a:off x="457200" y="1468438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6344087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6616958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92736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2983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05350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474313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71505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5397484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94252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696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484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toyotaservicesa (Toyota Service Saudi)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49340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080069F-88F6-4B07-9D8D-C752622AF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690400-CB1E-45B7-AE9D-C28A4E1988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54797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20180312_151048</Template>
  <TotalTime>0</TotalTime>
  <Words>36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2018-03-12T15:10:49Z</dcterms:created>
  <dcterms:modified xsi:type="dcterms:W3CDTF">2018-03-12T15:10:53Z</dcterms:modified>
</cp:coreProperties>
</file>