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1667AF-00E2-427B-BB25-30D497E4D5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705068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015911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197707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70839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006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0937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17071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948246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129868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298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6456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7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toyotaservicesa (Toyota Service Saudi)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8709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5130DA2-E1D9-424F-9C37-FF4E8E83E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11A5B-8C67-4FA6-B59E-A0539DC69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9366846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20180312_151017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2018-03-12T15:10:18Z</dcterms:created>
  <dcterms:modified xsi:type="dcterms:W3CDTF">2018-03-12T15:10:22Z</dcterms:modified>
</cp:coreProperties>
</file>