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AB0E03-7316-4EDB-AC7A-39EB55DCF9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5142839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40737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9553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2178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0625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8456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9268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5880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6773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99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936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3760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1225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7003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8142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8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@ToyotaServiceSa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58445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43D2DF0-BDA8-4780-99DC-80311E3F5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DC460-8AB5-4DF4-A5DB-34C81FB2D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28406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20180312_141533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2018-03-12T14:15:34Z</dcterms:created>
  <dcterms:modified xsi:type="dcterms:W3CDTF">2018-03-12T14:15:39Z</dcterms:modified>
</cp:coreProperties>
</file>