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6.4846000000000004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7.9931999999999999</c:v>
                </c:pt>
                <c:pt idx="15">
                  <c:v>0</c:v>
                </c:pt>
                <c:pt idx="16">
                  <c:v>0</c:v>
                </c:pt>
                <c:pt idx="17">
                  <c:v>10.970499999999999</c:v>
                </c:pt>
                <c:pt idx="18">
                  <c:v>12.3515</c:v>
                </c:pt>
                <c:pt idx="19">
                  <c:v>0</c:v>
                </c:pt>
                <c:pt idx="20">
                  <c:v>0</c:v>
                </c:pt>
                <c:pt idx="21">
                  <c:v>5.8941999999999997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6.5974000000000004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80-4C58-A149-6D65B592C7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124104"/>
        <c:axId val="282511760"/>
      </c:lineChart>
      <c:dateAx>
        <c:axId val="173124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11760"/>
        <c:crosses val="autoZero"/>
        <c:auto val="1"/>
        <c:lblOffset val="100"/>
        <c:baseTimeUnit val="days"/>
      </c:dateAx>
      <c:valAx>
        <c:axId val="28251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2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47</c:v>
                </c:pt>
                <c:pt idx="15">
                  <c:v>0</c:v>
                </c:pt>
                <c:pt idx="16">
                  <c:v>0</c:v>
                </c:pt>
                <c:pt idx="17">
                  <c:v>65</c:v>
                </c:pt>
                <c:pt idx="18">
                  <c:v>78</c:v>
                </c:pt>
                <c:pt idx="19">
                  <c:v>0</c:v>
                </c:pt>
                <c:pt idx="20">
                  <c:v>0</c:v>
                </c:pt>
                <c:pt idx="21">
                  <c:v>44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54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70-4D16-834A-7EE026F83D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86056"/>
        <c:axId val="286584744"/>
      </c:lineChart>
      <c:dateAx>
        <c:axId val="286586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84744"/>
        <c:crosses val="autoZero"/>
        <c:auto val="1"/>
        <c:lblOffset val="100"/>
        <c:baseTimeUnit val="days"/>
      </c:dateAx>
      <c:valAx>
        <c:axId val="28658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8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fadenmedia (Faden Media)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97-4B30-9FA7-9CFE2B9639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fadenmedia (Faden Media)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97-4B30-9FA7-9CFE2B9639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9910712"/>
        <c:axId val="369911040"/>
      </c:barChart>
      <c:catAx>
        <c:axId val="369910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911040"/>
        <c:crosses val="autoZero"/>
        <c:auto val="1"/>
        <c:lblAlgn val="ctr"/>
        <c:lblOffset val="100"/>
        <c:noMultiLvlLbl val="0"/>
      </c:catAx>
      <c:valAx>
        <c:axId val="36991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91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6.8837377470673999</c:v>
                </c:pt>
                <c:pt idx="1">
                  <c:v>8.9191138037897009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29-452B-A03C-84551A8B5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358968"/>
        <c:axId val="153358640"/>
      </c:barChart>
      <c:catAx>
        <c:axId val="153358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58640"/>
        <c:crosses val="autoZero"/>
        <c:auto val="1"/>
        <c:lblAlgn val="ctr"/>
        <c:lblOffset val="100"/>
        <c:noMultiLvlLbl val="0"/>
      </c:catAx>
      <c:valAx>
        <c:axId val="15335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5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6.1428571428570997</c:v>
                </c:pt>
                <c:pt idx="18">
                  <c:v>0</c:v>
                </c:pt>
                <c:pt idx="19">
                  <c:v>10.214285714286</c:v>
                </c:pt>
                <c:pt idx="20">
                  <c:v>7.7142857142857002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DA-4E39-9824-C50473A01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364872"/>
        <c:axId val="153361920"/>
      </c:lineChart>
      <c:catAx>
        <c:axId val="15336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61920"/>
        <c:crosses val="autoZero"/>
        <c:auto val="1"/>
        <c:lblAlgn val="ctr"/>
        <c:lblOffset val="100"/>
        <c:noMultiLvlLbl val="0"/>
      </c:catAx>
      <c:valAx>
        <c:axId val="15336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6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11.126961483595</c:v>
                </c:pt>
                <c:pt idx="1">
                  <c:v>7.7032810271040999</c:v>
                </c:pt>
                <c:pt idx="3">
                  <c:v>6.4907275320969999</c:v>
                </c:pt>
                <c:pt idx="6">
                  <c:v>7.3466476462196999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1F-4E8E-A72E-D08868A55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020912"/>
        <c:axId val="371016320"/>
      </c:barChart>
      <c:catAx>
        <c:axId val="37102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16320"/>
        <c:crosses val="autoZero"/>
        <c:auto val="1"/>
        <c:lblAlgn val="ctr"/>
        <c:lblOffset val="100"/>
        <c:noMultiLvlLbl val="0"/>
      </c:catAx>
      <c:valAx>
        <c:axId val="37101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02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2EAC-F923-4E6B-B7FE-61DEFCD119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5769F3-E87B-4846-9B43-79894FA7A9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FF539-B737-4DD4-B666-C261CE3FDA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18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801D-11CE-47F4-B4DA-3AC1D4053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E67FC3-BAF5-4DE0-9FBC-DB761D2B73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01066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2440F-5D06-4D92-8AA0-2BE8D06FF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BF644-F11E-4B32-BA2D-9C2EDC94B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532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1F135-24E5-43EE-8865-F7B3E27F6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857FFA-9B65-42D1-A611-94C9881D61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01547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E2E5C2-A601-4826-AA13-9A2DF96CC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E9C9D-40CC-4D1F-B830-BC5BF5B21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131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6E803-840B-4E9F-BAE2-8393A3D06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9E320A-6BB6-4FB1-82EC-4308C05E52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44488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B709D-908A-4C9F-9726-D27E6806C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FC793-837E-44AD-BBB1-614BA38CD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468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A4AEB-2014-41D8-A3CD-D7891315E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BCBEBE-1226-46D2-AC8C-E7925341A1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38591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017C8-EF58-4375-8737-D5F2F35B2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3876A-3B29-4A6A-A7C2-5DFF70B14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97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1FB00-1AF7-469B-BA99-4A48037D7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83AB22-08B3-4C26-84DF-6F1BAD7B96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71452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A1FB5-5E36-4600-AF48-A0A6EFB10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2F8A8-F530-4651-B764-C41CBD4C9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975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24CE7-CE02-426C-B6E3-3BAA8BAA5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BF2EF0-93DC-4BD5-8B54-F3428C4298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41783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FAFCD-32C7-4CF7-8C9B-A2BB17442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E78EC-8185-44CB-8EE0-D32755F6A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3427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20180311_070543</Template>
  <TotalTime>0</TotalTime>
  <Words>70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Lato</vt:lpstr>
      <vt:lpstr>quintly_template</vt:lpstr>
      <vt:lpstr>Interactions</vt:lpstr>
      <vt:lpstr>Instagram Interaction Rate</vt:lpstr>
      <vt:lpstr>Instagram Average Interactions Per Post</vt:lpstr>
      <vt:lpstr>Instagram Interactions Distribution</vt:lpstr>
      <vt:lpstr>Instagram Interaction Rate By Post Type</vt:lpstr>
      <vt:lpstr>Instagram Interaction Rate By Hour</vt:lpstr>
      <vt:lpstr>Instagram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</dc:title>
  <dc:creator>Administrator</dc:creator>
  <cp:lastModifiedBy>Administrator</cp:lastModifiedBy>
  <cp:revision>1</cp:revision>
  <dcterms:created xsi:type="dcterms:W3CDTF">2018-03-11T07:05:43Z</dcterms:created>
  <dcterms:modified xsi:type="dcterms:W3CDTF">2018-03-11T07:05:59Z</dcterms:modified>
</cp:coreProperties>
</file>