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fadenmedia (Faden Media)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584</c:v>
                </c:pt>
                <c:pt idx="1">
                  <c:v>584</c:v>
                </c:pt>
                <c:pt idx="2">
                  <c:v>584</c:v>
                </c:pt>
                <c:pt idx="3">
                  <c:v>584</c:v>
                </c:pt>
                <c:pt idx="4">
                  <c:v>586</c:v>
                </c:pt>
                <c:pt idx="5">
                  <c:v>586</c:v>
                </c:pt>
                <c:pt idx="6">
                  <c:v>586</c:v>
                </c:pt>
                <c:pt idx="7">
                  <c:v>585</c:v>
                </c:pt>
                <c:pt idx="8">
                  <c:v>585</c:v>
                </c:pt>
                <c:pt idx="9">
                  <c:v>586</c:v>
                </c:pt>
                <c:pt idx="10">
                  <c:v>586</c:v>
                </c:pt>
                <c:pt idx="11">
                  <c:v>587</c:v>
                </c:pt>
                <c:pt idx="12">
                  <c:v>589</c:v>
                </c:pt>
                <c:pt idx="13">
                  <c:v>588</c:v>
                </c:pt>
                <c:pt idx="14">
                  <c:v>588</c:v>
                </c:pt>
                <c:pt idx="15">
                  <c:v>588</c:v>
                </c:pt>
                <c:pt idx="16">
                  <c:v>586</c:v>
                </c:pt>
                <c:pt idx="17">
                  <c:v>599</c:v>
                </c:pt>
                <c:pt idx="18">
                  <c:v>664</c:v>
                </c:pt>
                <c:pt idx="19">
                  <c:v>700</c:v>
                </c:pt>
                <c:pt idx="20">
                  <c:v>731</c:v>
                </c:pt>
                <c:pt idx="21">
                  <c:v>762</c:v>
                </c:pt>
                <c:pt idx="22">
                  <c:v>797</c:v>
                </c:pt>
                <c:pt idx="23">
                  <c:v>821</c:v>
                </c:pt>
                <c:pt idx="24">
                  <c:v>819</c:v>
                </c:pt>
                <c:pt idx="25">
                  <c:v>818</c:v>
                </c:pt>
                <c:pt idx="26">
                  <c:v>819</c:v>
                </c:pt>
                <c:pt idx="27">
                  <c:v>818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56-4617-9EA1-0028658403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690320"/>
        <c:axId val="44686712"/>
      </c:lineChart>
      <c:dateAx>
        <c:axId val="44690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86712"/>
        <c:crosses val="autoZero"/>
        <c:auto val="1"/>
        <c:lblOffset val="100"/>
        <c:baseTimeUnit val="days"/>
      </c:dateAx>
      <c:valAx>
        <c:axId val="44686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90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fadenmedia (Faden Media)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-1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-1</c:v>
                </c:pt>
                <c:pt idx="14">
                  <c:v>0</c:v>
                </c:pt>
                <c:pt idx="15">
                  <c:v>0</c:v>
                </c:pt>
                <c:pt idx="16">
                  <c:v>-2</c:v>
                </c:pt>
                <c:pt idx="17">
                  <c:v>13</c:v>
                </c:pt>
                <c:pt idx="18">
                  <c:v>65</c:v>
                </c:pt>
                <c:pt idx="19">
                  <c:v>36</c:v>
                </c:pt>
                <c:pt idx="20">
                  <c:v>31</c:v>
                </c:pt>
                <c:pt idx="21">
                  <c:v>31</c:v>
                </c:pt>
                <c:pt idx="22">
                  <c:v>35</c:v>
                </c:pt>
                <c:pt idx="23">
                  <c:v>24</c:v>
                </c:pt>
                <c:pt idx="24">
                  <c:v>-2</c:v>
                </c:pt>
                <c:pt idx="25">
                  <c:v>-1</c:v>
                </c:pt>
                <c:pt idx="26">
                  <c:v>1</c:v>
                </c:pt>
                <c:pt idx="27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7E-418A-8659-230D77660A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249376"/>
        <c:axId val="278247408"/>
      </c:lineChart>
      <c:dateAx>
        <c:axId val="278249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47408"/>
        <c:crosses val="autoZero"/>
        <c:auto val="1"/>
        <c:lblOffset val="100"/>
        <c:baseTimeUnit val="days"/>
      </c:dateAx>
      <c:valAx>
        <c:axId val="27824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4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fadenmedia (Faden Media)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0.17152658662093001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0.34246575342466001</c:v>
                </c:pt>
                <c:pt idx="5">
                  <c:v>0</c:v>
                </c:pt>
                <c:pt idx="6">
                  <c:v>0</c:v>
                </c:pt>
                <c:pt idx="7">
                  <c:v>-0.17064846416382001</c:v>
                </c:pt>
                <c:pt idx="8">
                  <c:v>0</c:v>
                </c:pt>
                <c:pt idx="9">
                  <c:v>0.17094017094017</c:v>
                </c:pt>
                <c:pt idx="10">
                  <c:v>0</c:v>
                </c:pt>
                <c:pt idx="11">
                  <c:v>0.17064846416382001</c:v>
                </c:pt>
                <c:pt idx="12">
                  <c:v>0.34071550255536998</c:v>
                </c:pt>
                <c:pt idx="13">
                  <c:v>-0.16977928692698999</c:v>
                </c:pt>
                <c:pt idx="14">
                  <c:v>0</c:v>
                </c:pt>
                <c:pt idx="15">
                  <c:v>0</c:v>
                </c:pt>
                <c:pt idx="16">
                  <c:v>-0.34013605442176997</c:v>
                </c:pt>
                <c:pt idx="17">
                  <c:v>2.2184300341297001</c:v>
                </c:pt>
                <c:pt idx="18">
                  <c:v>10.851419031720001</c:v>
                </c:pt>
                <c:pt idx="19">
                  <c:v>5.4216867469879997</c:v>
                </c:pt>
                <c:pt idx="20">
                  <c:v>4.4285714285714004</c:v>
                </c:pt>
                <c:pt idx="21">
                  <c:v>4.2407660738714004</c:v>
                </c:pt>
                <c:pt idx="22">
                  <c:v>4.5931758530184004</c:v>
                </c:pt>
                <c:pt idx="23">
                  <c:v>3.0112923462986001</c:v>
                </c:pt>
                <c:pt idx="24">
                  <c:v>-0.24360535931790001</c:v>
                </c:pt>
                <c:pt idx="25">
                  <c:v>-0.12210012210012</c:v>
                </c:pt>
                <c:pt idx="26">
                  <c:v>0.12224938875306</c:v>
                </c:pt>
                <c:pt idx="27">
                  <c:v>-0.12210012210012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41-4966-B9C9-6397B600AD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761544"/>
        <c:axId val="278246752"/>
      </c:lineChart>
      <c:dateAx>
        <c:axId val="278761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46752"/>
        <c:crosses val="autoZero"/>
        <c:auto val="1"/>
        <c:lblOffset val="100"/>
        <c:baseTimeUnit val="days"/>
      </c:dateAx>
      <c:valAx>
        <c:axId val="278246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761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fadenmedia (Faden Media)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56-4487-82C4-1E5E3DEB4E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007872"/>
        <c:axId val="368007216"/>
      </c:lineChart>
      <c:dateAx>
        <c:axId val="368007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007216"/>
        <c:crosses val="autoZero"/>
        <c:auto val="1"/>
        <c:lblOffset val="100"/>
        <c:baseTimeUnit val="days"/>
      </c:dateAx>
      <c:valAx>
        <c:axId val="368007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00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fadenmedia (Faden Media)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25-4662-A5C0-B720859D36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002952"/>
        <c:axId val="368003280"/>
      </c:lineChart>
      <c:dateAx>
        <c:axId val="368002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003280"/>
        <c:crosses val="autoZero"/>
        <c:auto val="1"/>
        <c:lblOffset val="100"/>
        <c:baseTimeUnit val="days"/>
      </c:dateAx>
      <c:valAx>
        <c:axId val="368003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002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fadenmedia (Faden Media)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27-4B1C-8F9F-3DD7631177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481744"/>
        <c:axId val="369480760"/>
      </c:lineChart>
      <c:dateAx>
        <c:axId val="369481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480760"/>
        <c:crosses val="autoZero"/>
        <c:auto val="1"/>
        <c:lblOffset val="100"/>
        <c:baseTimeUnit val="days"/>
      </c:dateAx>
      <c:valAx>
        <c:axId val="369480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481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A56E7-9F49-4960-B2EB-A09A486D97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Followers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3B120F-8CEC-4F97-AD6B-2A1BBA44B1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3FE9A9-B88F-4113-8313-758846EE2F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777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07A8A-4A96-4F68-9397-07DD09E6A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E890C6-562F-4B53-8AD6-25115A4DD9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84208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047880-F76A-4167-9E66-9156D32C99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5C00BC-F215-4199-B23B-9D3E03ACA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548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F5B8C-8CA2-4A1B-86A3-75AD91D4F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41829C-5BE8-45E4-A1ED-4E7059A7A1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881626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5767AE-2845-4D4E-A2C4-BAC6AB31AA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1E5AC-78F0-49D6-B261-24D0939DB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728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AB7B5-236F-4DFA-97B6-7238FFB3D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60B1CD-6264-4C70-826B-E5AC0A7F2C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643173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860E43-F6FE-4F65-AA5C-3905368C80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3027A0-17FC-4CE0-A675-FEA1D5234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404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A3E68-0EE5-48D5-9EDA-A81DEC3D0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Following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F965DF-051F-4CC5-950F-7948475988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941605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04405-D49D-45C6-AAC4-A4C37BA1AF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75C705-9E7C-4E24-9461-1262E09E1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144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0C864-D495-4571-ABC8-0E7380789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Following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405E59-1FF3-4C6A-9006-5DADCAB8BF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051658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54401C-D7AF-4633-9281-40B091DAC6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0EFD11-4DE9-4157-A937-BEB89FC80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730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A9615-8563-4365-8C6B-E156B1DC8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Following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019D96-991F-40EA-BB9B-122C7E5575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19569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95CBC8-01C3-4494-B636-4D9A4C211D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7CE91C-143B-4C83-BE22-EB99C68FF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2711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20180311_070403</Template>
  <TotalTime>0</TotalTime>
  <Words>63</Words>
  <Application>Microsoft Office PowerPoint</Application>
  <PresentationFormat>On-screen Show (4:3)</PresentationFormat>
  <Paragraphs>19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Lato</vt:lpstr>
      <vt:lpstr>quintly_template</vt:lpstr>
      <vt:lpstr>Followers</vt:lpstr>
      <vt:lpstr>Instagram Followers Total</vt:lpstr>
      <vt:lpstr>Instagram Followers Change</vt:lpstr>
      <vt:lpstr>Instagram Followers Change Rate</vt:lpstr>
      <vt:lpstr>Instagram Following Total</vt:lpstr>
      <vt:lpstr>Instagram Following Change</vt:lpstr>
      <vt:lpstr>Instagram Following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</dc:title>
  <dc:creator>Administrator</dc:creator>
  <cp:lastModifiedBy>Administrator</cp:lastModifiedBy>
  <cp:revision>1</cp:revision>
  <dcterms:created xsi:type="dcterms:W3CDTF">2018-03-11T07:04:04Z</dcterms:created>
  <dcterms:modified xsi:type="dcterms:W3CDTF">2018-03-11T07:04:20Z</dcterms:modified>
</cp:coreProperties>
</file>