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584</c:v>
                </c:pt>
                <c:pt idx="1">
                  <c:v>584</c:v>
                </c:pt>
                <c:pt idx="2">
                  <c:v>584</c:v>
                </c:pt>
                <c:pt idx="3">
                  <c:v>584</c:v>
                </c:pt>
                <c:pt idx="4">
                  <c:v>586</c:v>
                </c:pt>
                <c:pt idx="5">
                  <c:v>586</c:v>
                </c:pt>
                <c:pt idx="6">
                  <c:v>586</c:v>
                </c:pt>
                <c:pt idx="7">
                  <c:v>585</c:v>
                </c:pt>
                <c:pt idx="8">
                  <c:v>585</c:v>
                </c:pt>
                <c:pt idx="9">
                  <c:v>586</c:v>
                </c:pt>
                <c:pt idx="10">
                  <c:v>586</c:v>
                </c:pt>
                <c:pt idx="11">
                  <c:v>587</c:v>
                </c:pt>
                <c:pt idx="12">
                  <c:v>589</c:v>
                </c:pt>
                <c:pt idx="13">
                  <c:v>588</c:v>
                </c:pt>
                <c:pt idx="14">
                  <c:v>588</c:v>
                </c:pt>
                <c:pt idx="15">
                  <c:v>588</c:v>
                </c:pt>
                <c:pt idx="16">
                  <c:v>586</c:v>
                </c:pt>
                <c:pt idx="17">
                  <c:v>599</c:v>
                </c:pt>
                <c:pt idx="18">
                  <c:v>664</c:v>
                </c:pt>
                <c:pt idx="19">
                  <c:v>700</c:v>
                </c:pt>
                <c:pt idx="20">
                  <c:v>731</c:v>
                </c:pt>
                <c:pt idx="21">
                  <c:v>762</c:v>
                </c:pt>
                <c:pt idx="22">
                  <c:v>797</c:v>
                </c:pt>
                <c:pt idx="23">
                  <c:v>821</c:v>
                </c:pt>
                <c:pt idx="24">
                  <c:v>819</c:v>
                </c:pt>
                <c:pt idx="25">
                  <c:v>818</c:v>
                </c:pt>
                <c:pt idx="26">
                  <c:v>819</c:v>
                </c:pt>
                <c:pt idx="27">
                  <c:v>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EC-4159-88B9-2AF590BA9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59440"/>
        <c:axId val="41257472"/>
      </c:lineChart>
      <c:dateAx>
        <c:axId val="41259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7472"/>
        <c:crosses val="autoZero"/>
        <c:auto val="1"/>
        <c:lblOffset val="100"/>
        <c:baseTimeUnit val="days"/>
      </c:dateAx>
      <c:valAx>
        <c:axId val="4125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0.17152658662093001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0.34246575342466001</c:v>
                </c:pt>
                <c:pt idx="5">
                  <c:v>0</c:v>
                </c:pt>
                <c:pt idx="6">
                  <c:v>0</c:v>
                </c:pt>
                <c:pt idx="7">
                  <c:v>-0.17064846416382001</c:v>
                </c:pt>
                <c:pt idx="8">
                  <c:v>0</c:v>
                </c:pt>
                <c:pt idx="9">
                  <c:v>0.17094017094017</c:v>
                </c:pt>
                <c:pt idx="10">
                  <c:v>0</c:v>
                </c:pt>
                <c:pt idx="11">
                  <c:v>0.17064846416382001</c:v>
                </c:pt>
                <c:pt idx="12">
                  <c:v>0.34071550255536998</c:v>
                </c:pt>
                <c:pt idx="13">
                  <c:v>-0.16977928692698999</c:v>
                </c:pt>
                <c:pt idx="14">
                  <c:v>0</c:v>
                </c:pt>
                <c:pt idx="15">
                  <c:v>0</c:v>
                </c:pt>
                <c:pt idx="16">
                  <c:v>-0.34013605442176997</c:v>
                </c:pt>
                <c:pt idx="17">
                  <c:v>2.2184300341297001</c:v>
                </c:pt>
                <c:pt idx="18">
                  <c:v>10.851419031720001</c:v>
                </c:pt>
                <c:pt idx="19">
                  <c:v>5.4216867469879997</c:v>
                </c:pt>
                <c:pt idx="20">
                  <c:v>4.4285714285714004</c:v>
                </c:pt>
                <c:pt idx="21">
                  <c:v>4.2407660738714004</c:v>
                </c:pt>
                <c:pt idx="22">
                  <c:v>4.5931758530184004</c:v>
                </c:pt>
                <c:pt idx="23">
                  <c:v>3.0112923462986001</c:v>
                </c:pt>
                <c:pt idx="24">
                  <c:v>-0.24360535931790001</c:v>
                </c:pt>
                <c:pt idx="25">
                  <c:v>-0.12210012210012</c:v>
                </c:pt>
                <c:pt idx="26">
                  <c:v>0.12224938875306</c:v>
                </c:pt>
                <c:pt idx="27">
                  <c:v>-0.12210012210012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3D-46A3-8B4A-D60A66CB2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758984"/>
        <c:axId val="368759640"/>
      </c:lineChart>
      <c:dateAx>
        <c:axId val="36875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59640"/>
        <c:crosses val="autoZero"/>
        <c:auto val="1"/>
        <c:lblOffset val="100"/>
        <c:baseTimeUnit val="days"/>
      </c:dateAx>
      <c:valAx>
        <c:axId val="36875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5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6.4846000000000004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7.9931999999999999</c:v>
                </c:pt>
                <c:pt idx="15">
                  <c:v>0</c:v>
                </c:pt>
                <c:pt idx="16">
                  <c:v>0</c:v>
                </c:pt>
                <c:pt idx="17">
                  <c:v>10.970499999999999</c:v>
                </c:pt>
                <c:pt idx="18">
                  <c:v>12.3515</c:v>
                </c:pt>
                <c:pt idx="19">
                  <c:v>0</c:v>
                </c:pt>
                <c:pt idx="20">
                  <c:v>0</c:v>
                </c:pt>
                <c:pt idx="21">
                  <c:v>5.8941999999999997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6.5974000000000004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CE-4731-BFAA-FA5F6B06C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301568"/>
        <c:axId val="369302552"/>
      </c:lineChart>
      <c:dateAx>
        <c:axId val="369301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02552"/>
        <c:crosses val="autoZero"/>
        <c:auto val="1"/>
        <c:lblOffset val="100"/>
        <c:baseTimeUnit val="days"/>
      </c:dateAx>
      <c:valAx>
        <c:axId val="36930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0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47</c:v>
                </c:pt>
                <c:pt idx="15">
                  <c:v>0</c:v>
                </c:pt>
                <c:pt idx="16">
                  <c:v>0</c:v>
                </c:pt>
                <c:pt idx="17">
                  <c:v>65</c:v>
                </c:pt>
                <c:pt idx="18">
                  <c:v>78</c:v>
                </c:pt>
                <c:pt idx="19">
                  <c:v>0</c:v>
                </c:pt>
                <c:pt idx="20">
                  <c:v>0</c:v>
                </c:pt>
                <c:pt idx="21">
                  <c:v>44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54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59-4439-8537-6EF4A95A7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809064"/>
        <c:axId val="376806440"/>
      </c:lineChart>
      <c:dateAx>
        <c:axId val="37680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06440"/>
        <c:crosses val="autoZero"/>
        <c:auto val="1"/>
        <c:lblOffset val="100"/>
        <c:baseTimeUnit val="days"/>
      </c:dateAx>
      <c:valAx>
        <c:axId val="37680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0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A685A-7217-4727-AA57-3854A34438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8FA287-1D35-4A71-9AD5-7A1DDA8337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08463-DEBB-482C-8446-8C4DB7C65C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0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DE96B-6848-4FFC-947B-90599CE72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36CA9A-8D52-42E2-95A5-F033844987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5133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71754-A6B6-4EB9-BA65-91EADF80D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65F84-F009-4E19-8228-1AA323B8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85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D84F20-B588-4841-AF26-30C7BA1DD9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4107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06679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039949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2610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367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8334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0569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818818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13624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8875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49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8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fadenmedia (Faden Media)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7.7619%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1621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C5C0AE-4FCA-48CC-9BD2-6FA0D32A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5B6E3-7529-475A-BAAB-54A380CA7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395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6CF90-7F0B-4CA8-9F78-4AF30142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77891A-0BF1-49F6-A3C6-4CF05C172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383341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91147-B28A-4F70-BABF-22D71DE43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EB986-3B6A-489C-B654-5194BCCA4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847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A928B-47BF-4B2D-B07F-9AA941060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C1D348-E5E4-4E62-871B-E9A23F1BE2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59461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35E5E-E7DA-4374-8C24-CF4DA3B8E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07F45-1AE6-42C1-9E58-6733C4E9E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855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E2D1A-3271-485C-A858-3271249091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7919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00468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8657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0263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8155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9100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17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- 2018-02-27 20:26:43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 بدأ للتو إبداع نتفليكس على أكبر منصة إعلانية في العالم
#برج_الشاشة #شاشه_برج_الملك #جدة #اعلان #دعاية #فكرة #ابداع #السعودية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is here! Check out their creative display on the world’s largest ad screen
#DOOH #Advertisement #Media #Netflix #CloverfieldParadox
@netflixmena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- 2018-02-22 17:46:00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تستخدم المقسمات عادة للترويج و تحديد مكان المنتج بسهولة بين مئات المنتجات على الرفوف . الإعلان على المقسمات داخل المتاجر وسيلة رائعة للتواصل مع المتسوقين في وقت قرار الشراء
#جدة#اعلان #دعاية #فكرة #ابداع  #السعودية
.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Shelf dividers are typically used to promote new products or special deals. Advertising on shelf dividers inside stores is a great way to make contact with the consumer at the moment of purchase. 
#DOOH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10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5CD612A-4009-477C-933F-E31DDCEF2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A02B0-883D-4A59-A75E-891FBA5F3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67858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5082F-02A2-4A5F-80F2-4091CFAFC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767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89445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1730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4859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0130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2255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70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- 2018-02-19 19:40:44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نادي الاتحاد يطلق حملة #اتحادي_قول_وفعل كجزء من حملة #ادعم_ناديك على أكبر منصة إعلانية في العالم.
#جده_كده_شاشة_وبحر #برج_الشاشة #الاتحاد #ادعم_ناديك #اعلان #دعاية #فكرة #ابداع #السعودية
.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Alittihad team is launching their campaign on the world largest LED Screen
#DOOH #Advertisement #Media #KSA 
@ittihadclub.sa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81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- 2018-02-18 19:16:56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‫.‬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اديداس هنا ليبدع على شاشة طريق الملك‬
‫#هنا_لأبدع  #برج_الشاشة #شاشه_برج_الملك #جدة‬
‫#اعلان #دعاية #فكرة #ابداع #السعودية‬
‫.‬
‫.‬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Adidas are here to innovate on KRT screen ‫ ‬#HereToCreate‫ ‬#DOOH #Advertisement #Media
@adidasfootball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6135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1A3B68-199C-422C-8081-81D4E37A2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B3F52-76EA-46DD-AE04-4E4378A4C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45064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DD5ACA-1D9C-49E5-882C-F1FD7E7AD4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2359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17138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1701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7733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7791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256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2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- 2018-02-15 17:24:52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أكبر شبكة دعاية و إعلان داخلية في المملكة مع أضخم 
شاشة إعلانية في العالم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outdoor Icon &amp; Largest Indoor Advertising Network in KSA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#برج_الشاشة #شاشة_برج_الملك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07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- 2018-02-11 17:44:22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مميزات برج الشاشة أنه يطل على أربع طرق رئيسية تمر بها قرابة 3 ملايين سيارة خلال الحملة الإعلانية، ويمكن مشاهدته من على بعد 5 كيلومترات‬
‫.‬
‫.‬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KRT screen overlooks 4 main streets with an approximate of 3 million cars passing by per campaign which you’re able to see from 5 kilometers .
.
‎‫#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جدة#اعلان #دعاية #فكرة #ابداع #برج_الشاشة #شاشة_برج_الملك #السعودية‬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6.4846%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259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2F370A-BA96-40B2-BC0C-E01CE5DC2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27CF3-53FE-4F25-AB34-569B8E6BD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16854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4BE0E-60FB-45AA-B9CD-FE5BCF93B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1544FC-77FD-4B4E-A1CD-221B6E3BA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7470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1B603-C772-4A25-89D8-541641EE5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4630B-7C13-4CD3-956D-AFD0674D6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343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20180311_065613</Template>
  <TotalTime>0</TotalTime>
  <Words>199</Words>
  <Application>Microsoft Office PowerPoint</Application>
  <PresentationFormat>On-screen Show (4:3)</PresentationFormat>
  <Paragraphs>86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3</vt:lpstr>
      <vt:lpstr>Instagram Posts Table - 2 of 3</vt:lpstr>
      <vt:lpstr>Instagram Posts Table - 3 of 3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2018-03-11T06:56:14Z</dcterms:created>
  <dcterms:modified xsi:type="dcterms:W3CDTF">2018-03-11T06:56:30Z</dcterms:modified>
</cp:coreProperties>
</file>