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159-40D0-9472-E2ACC2625B7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159-40D0-9472-E2ACC2625B7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159-40D0-9472-E2ACC2625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230000"/>
        <c:axId val="169151416"/>
      </c:barChart>
      <c:catAx>
        <c:axId val="27623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151416"/>
        <c:crosses val="autoZero"/>
        <c:auto val="1"/>
        <c:lblAlgn val="ctr"/>
        <c:lblOffset val="100"/>
        <c:noMultiLvlLbl val="0"/>
      </c:catAx>
      <c:valAx>
        <c:axId val="16915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3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D36E8-FECD-49C0-A0E6-DAEB21480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36132-20B1-44AB-8CE1-6F92D45EB6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24010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3603C-AEA7-4DFA-8103-EB8F03D41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1C9CA-39B3-4435-986F-9B5538F2B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72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20180308_145913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2018-03-08T14:59:14Z</dcterms:created>
  <dcterms:modified xsi:type="dcterms:W3CDTF">2018-03-08T14:59:18Z</dcterms:modified>
</cp:coreProperties>
</file>