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6D59-400B-8012-060D0A13E9B9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6D59-400B-8012-060D0A13E9B9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6D59-400B-8012-060D0A13E9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67094136"/>
        <c:axId val="268372872"/>
      </c:barChart>
      <c:catAx>
        <c:axId val="267094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372872"/>
        <c:crosses val="autoZero"/>
        <c:auto val="1"/>
        <c:lblAlgn val="ctr"/>
        <c:lblOffset val="100"/>
        <c:noMultiLvlLbl val="0"/>
      </c:catAx>
      <c:valAx>
        <c:axId val="268372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094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E42FF7-ACD8-4537-A53F-6D6F4F6407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C245551-6469-4DAC-82AB-22199D31EE6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1878325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96D78B-C7F4-497A-8903-0242D96B24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312B19-BB26-43D0-AF2B-EF2F1B99D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41271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20180308_145751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Interactions Distribution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Interactions Distribution</dc:title>
  <dc:creator>Administrator</dc:creator>
  <cp:lastModifiedBy>Administrator</cp:lastModifiedBy>
  <cp:revision>1</cp:revision>
  <dcterms:created xsi:type="dcterms:W3CDTF">2018-03-08T14:57:52Z</dcterms:created>
  <dcterms:modified xsi:type="dcterms:W3CDTF">2018-03-08T14:57:55Z</dcterms:modified>
</cp:coreProperties>
</file>