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8.4783124766845998E-3</c:v>
                </c:pt>
                <c:pt idx="11">
                  <c:v>0</c:v>
                </c:pt>
                <c:pt idx="12">
                  <c:v>0</c:v>
                </c:pt>
                <c:pt idx="13">
                  <c:v>1.1021806219689999E-2</c:v>
                </c:pt>
                <c:pt idx="14">
                  <c:v>0</c:v>
                </c:pt>
                <c:pt idx="15">
                  <c:v>1.0173974972022E-2</c:v>
                </c:pt>
                <c:pt idx="16">
                  <c:v>0</c:v>
                </c:pt>
                <c:pt idx="17">
                  <c:v>7.3478708131266999E-3</c:v>
                </c:pt>
                <c:pt idx="18">
                  <c:v>8.4783124766845998E-3</c:v>
                </c:pt>
                <c:pt idx="19">
                  <c:v>1.0173974972022E-2</c:v>
                </c:pt>
                <c:pt idx="20">
                  <c:v>2.1195781191712001E-2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6A-406B-A14E-EBA3C4FF37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347184"/>
        <c:axId val="376345544"/>
      </c:lineChart>
      <c:catAx>
        <c:axId val="37634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345544"/>
        <c:crosses val="autoZero"/>
        <c:auto val="1"/>
        <c:lblAlgn val="ctr"/>
        <c:lblOffset val="100"/>
        <c:noMultiLvlLbl val="0"/>
      </c:catAx>
      <c:valAx>
        <c:axId val="37634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34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EF830-6E4F-47EE-8B70-BACC59B82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94DAB7-0A07-4A0E-A5E3-72C54B41CF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168447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E9618-FEB2-4201-AECE-EE31AAEC3F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87240-8FB3-49BA-8262-B2C42935D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245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20180308_145143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2018-03-08T14:51:44Z</dcterms:created>
  <dcterms:modified xsi:type="dcterms:W3CDTF">2018-03-08T14:51:47Z</dcterms:modified>
</cp:coreProperties>
</file>