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5E0C-4E2E-8CDF-7FE760DDF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75664"/>
        <c:axId val="47676320"/>
      </c:lineChart>
      <c:catAx>
        <c:axId val="4767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76320"/>
        <c:crosses val="autoZero"/>
        <c:auto val="1"/>
        <c:lblAlgn val="ctr"/>
        <c:lblOffset val="100"/>
        <c:noMultiLvlLbl val="0"/>
      </c:catAx>
      <c:valAx>
        <c:axId val="4767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7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95E6-2803-40E7-B83B-2660A814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27D82-A4FB-450B-9743-CCFF95099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5552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E9031-8560-4223-A421-D2405AF7B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CCF8B-5DAB-4DA9-A8C1-F5ECD2458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687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20180308_145056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2018-03-08T14:51:29Z</dcterms:created>
  <dcterms:modified xsi:type="dcterms:W3CDTF">2018-03-08T14:51:36Z</dcterms:modified>
</cp:coreProperties>
</file>