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16371</c:v>
                </c:pt>
                <c:pt idx="1">
                  <c:v>16381</c:v>
                </c:pt>
                <c:pt idx="2">
                  <c:v>16389</c:v>
                </c:pt>
                <c:pt idx="3">
                  <c:v>16390</c:v>
                </c:pt>
                <c:pt idx="4">
                  <c:v>16390</c:v>
                </c:pt>
                <c:pt idx="5">
                  <c:v>16393</c:v>
                </c:pt>
                <c:pt idx="6">
                  <c:v>16392</c:v>
                </c:pt>
                <c:pt idx="7">
                  <c:v>16394</c:v>
                </c:pt>
                <c:pt idx="8">
                  <c:v>16400</c:v>
                </c:pt>
                <c:pt idx="9">
                  <c:v>16399</c:v>
                </c:pt>
                <c:pt idx="10">
                  <c:v>16402</c:v>
                </c:pt>
                <c:pt idx="11">
                  <c:v>16402</c:v>
                </c:pt>
                <c:pt idx="12">
                  <c:v>16409</c:v>
                </c:pt>
                <c:pt idx="13">
                  <c:v>16410</c:v>
                </c:pt>
                <c:pt idx="14">
                  <c:v>16415</c:v>
                </c:pt>
                <c:pt idx="15">
                  <c:v>16417</c:v>
                </c:pt>
                <c:pt idx="16">
                  <c:v>16421</c:v>
                </c:pt>
                <c:pt idx="17">
                  <c:v>16427</c:v>
                </c:pt>
                <c:pt idx="18">
                  <c:v>16429</c:v>
                </c:pt>
                <c:pt idx="19">
                  <c:v>16433</c:v>
                </c:pt>
                <c:pt idx="20">
                  <c:v>16433</c:v>
                </c:pt>
                <c:pt idx="21">
                  <c:v>16434</c:v>
                </c:pt>
                <c:pt idx="22">
                  <c:v>16435</c:v>
                </c:pt>
                <c:pt idx="23">
                  <c:v>16441</c:v>
                </c:pt>
                <c:pt idx="24">
                  <c:v>16444</c:v>
                </c:pt>
                <c:pt idx="25">
                  <c:v>16444</c:v>
                </c:pt>
                <c:pt idx="26">
                  <c:v>16452</c:v>
                </c:pt>
                <c:pt idx="27">
                  <c:v>16451</c:v>
                </c:pt>
                <c:pt idx="28">
                  <c:v>16453</c:v>
                </c:pt>
                <c:pt idx="29">
                  <c:v>16457</c:v>
                </c:pt>
                <c:pt idx="30">
                  <c:v>16459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63-4223-BEDC-315DD2AB2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72304"/>
        <c:axId val="273595728"/>
      </c:lineChart>
      <c:dateAx>
        <c:axId val="27927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5728"/>
        <c:crosses val="autoZero"/>
        <c:auto val="1"/>
        <c:lblOffset val="100"/>
        <c:baseTimeUnit val="days"/>
      </c:dateAx>
      <c:valAx>
        <c:axId val="27359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7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6.1087354917532003E-3</c:v>
                </c:pt>
                <c:pt idx="1">
                  <c:v>6.1083623480545003E-2</c:v>
                </c:pt>
                <c:pt idx="2">
                  <c:v>4.8837067334106997E-2</c:v>
                </c:pt>
                <c:pt idx="3">
                  <c:v>6.1016535481115E-3</c:v>
                </c:pt>
                <c:pt idx="4">
                  <c:v>0</c:v>
                </c:pt>
                <c:pt idx="5">
                  <c:v>1.8303843807200001E-2</c:v>
                </c:pt>
                <c:pt idx="6">
                  <c:v>-6.1001647044469998E-3</c:v>
                </c:pt>
                <c:pt idx="7">
                  <c:v>1.2201073694485001E-2</c:v>
                </c:pt>
                <c:pt idx="8">
                  <c:v>3.6598755642308002E-2</c:v>
                </c:pt>
                <c:pt idx="9">
                  <c:v>-6.0975609756097997E-3</c:v>
                </c:pt>
                <c:pt idx="10">
                  <c:v>1.8293798402342E-2</c:v>
                </c:pt>
                <c:pt idx="11">
                  <c:v>0</c:v>
                </c:pt>
                <c:pt idx="12">
                  <c:v>4.2677722228995997E-2</c:v>
                </c:pt>
                <c:pt idx="13">
                  <c:v>6.0942165884575999E-3</c:v>
                </c:pt>
                <c:pt idx="14">
                  <c:v>3.0469226081657998E-2</c:v>
                </c:pt>
                <c:pt idx="15">
                  <c:v>1.2183978068839E-2</c:v>
                </c:pt>
                <c:pt idx="16">
                  <c:v>2.4364987512944001E-2</c:v>
                </c:pt>
                <c:pt idx="17">
                  <c:v>3.6538578649290998E-2</c:v>
                </c:pt>
                <c:pt idx="18">
                  <c:v>1.217507761612E-2</c:v>
                </c:pt>
                <c:pt idx="19">
                  <c:v>2.4347190942845001E-2</c:v>
                </c:pt>
                <c:pt idx="20">
                  <c:v>0</c:v>
                </c:pt>
                <c:pt idx="21">
                  <c:v>6.0853161321731001E-3</c:v>
                </c:pt>
                <c:pt idx="22">
                  <c:v>6.0849458439820002E-3</c:v>
                </c:pt>
                <c:pt idx="23">
                  <c:v>3.6507453605110998E-2</c:v>
                </c:pt>
                <c:pt idx="24">
                  <c:v>1.8247065263669999E-2</c:v>
                </c:pt>
                <c:pt idx="25">
                  <c:v>0</c:v>
                </c:pt>
                <c:pt idx="26">
                  <c:v>4.8649963512526997E-2</c:v>
                </c:pt>
                <c:pt idx="27">
                  <c:v>-6.0782883539995001E-3</c:v>
                </c:pt>
                <c:pt idx="28">
                  <c:v>1.2157315664700999E-2</c:v>
                </c:pt>
                <c:pt idx="29">
                  <c:v>2.4311675682246001E-2</c:v>
                </c:pt>
                <c:pt idx="30">
                  <c:v>1.2152883271556E-2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31-42D0-B654-FC99E9A6A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77904"/>
        <c:axId val="280582168"/>
      </c:lineChart>
      <c:dateAx>
        <c:axId val="280577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82168"/>
        <c:crosses val="autoZero"/>
        <c:auto val="1"/>
        <c:lblOffset val="100"/>
        <c:baseTimeUnit val="days"/>
      </c:dateAx>
      <c:valAx>
        <c:axId val="28058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7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4.2651718254935002E-2</c:v>
                </c:pt>
                <c:pt idx="15">
                  <c:v>3.1310916179336998</c:v>
                </c:pt>
                <c:pt idx="16">
                  <c:v>4.6693870921899E-2</c:v>
                </c:pt>
                <c:pt idx="17">
                  <c:v>5.5376278616659</c:v>
                </c:pt>
                <c:pt idx="18">
                  <c:v>8.5220355490625996E-2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1.2163970319911999E-2</c:v>
                </c:pt>
                <c:pt idx="25">
                  <c:v>0</c:v>
                </c:pt>
                <c:pt idx="26">
                  <c:v>0</c:v>
                </c:pt>
                <c:pt idx="27">
                  <c:v>1.8235973497051999E-2</c:v>
                </c:pt>
                <c:pt idx="28">
                  <c:v>0</c:v>
                </c:pt>
                <c:pt idx="29">
                  <c:v>0</c:v>
                </c:pt>
                <c:pt idx="30">
                  <c:v>2.1266253493742001E-2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D4-44D8-BAFC-D464D7E32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71208"/>
        <c:axId val="280581184"/>
      </c:lineChart>
      <c:dateAx>
        <c:axId val="361571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81184"/>
        <c:crosses val="autoZero"/>
        <c:auto val="1"/>
        <c:lblOffset val="100"/>
        <c:baseTimeUnit val="days"/>
      </c:dateAx>
      <c:valAx>
        <c:axId val="28058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7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3905E-08AE-42C1-9D26-90A4AE427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9A778-784C-4124-95F0-FE77AC06A5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450F8-9721-4CA3-A328-311C7F9F45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18E6-A492-4A52-9699-217A03A77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7728C-C84D-4CCE-85B9-0084BC719B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3763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E8679-FDF8-4A3F-8862-E1386981E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87366-00FA-4E6D-93CD-7C7F5212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80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FE971-E996-483C-B696-440B978BA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714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42186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845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50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364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437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22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56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018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36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901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324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601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91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62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47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7246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6678A6-0D85-4C6A-8C67-7ED0D434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77329-3C08-4A7D-89BB-CAC54BD34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9143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F6F49-6D99-4145-96F3-A03307A5F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242C01-075D-41DF-8905-9076FF47D4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8609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A7A86-D6BC-4E94-8ACE-73BD40D29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2B2F8-A0B2-49E7-AA24-1F10F641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29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A1B0A-8CB0-4ABF-A691-28BF4056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53F02-79BE-4E8A-95B8-E2015302E0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9611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28749-04B7-444B-B748-985736078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A3EE5-C467-430F-BBB8-CD21B370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3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3CD02-FDEC-422F-AB3B-2D0E56939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52186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8900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752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465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77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65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853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04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- 2017-12-31 20:40:45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
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new year! https://t.co/y5C7vfEyYi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98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- 2017-12-31 10:06:34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قراراتك للعام الجديد 
 #رينو #السعودية #سيارات #سنه_2018_بكلمتين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with us your new year resolution https://t.co/JpulEBHzQz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29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- 2017-12-28 17:51:27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صُممت قطع غيار رينو الأصلية وفقًا لمواصفات صارمة للغاية وتم اختبارها باستمرار في مراكز اختبار خاصة بنا.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https://t.co/BbCJAaGKaS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7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- 2017-12-26 17:28:37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تخيل منزل وسيارة في إندماج مثالي.
اكتشف كيف مع 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Imagine a house and car in perfect symbiosis.
Discover it with  Renault SYMBIOZ
https://t.co/pAMoRO0UnD https://t.co/YPbrTC0hjZ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1061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261AB86-7678-4963-8AA1-86CFB1A07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F3167-5D5B-44C4-B881-FB5BF1507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83801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26BF7-4984-4A89-95BB-784C9DF2E7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6833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09691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740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898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15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86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066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98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- 2017-12-25 17:47:34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تمتاز سيارة رينو كابتشر من فئة كروس أوفر بأنها عصرية وعملية
تعرفي على سيارات رينو الجديدة من خلال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Capture is both stylish and functional
Discover our new range here
https://t.co/pAMoRO0UnD https://t.co/CB4J48RVm8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3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- 2017-12-24 17:41:18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الصيانة، الضمان، الزجاج ، الاتصال، رينو تجعل القيادة أكثر متعة والحياة أكثر سهولة.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https://t.co/pAMoRO0UnD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https://t.co/4MQx6PB206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9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- 2017-12-19 19:31:08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مشاركة رينو في المعرض السعودي للسيارات الدولي 2017،  زورونا للتعرف أكثر على سيارات رينو و الحصول على هدايا تذكارية
#رينو #سيارات #السعودية #نجوم_رينو #الحارثي_للمعارض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https://t.co/TV6qnGcBTj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- 2017-12-18 16:38:53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#التجربة الفريدة , تحسس #السرعة , اعرف #اسلوبك و اترك الباقي وراءك . ندعوك في #معرض السيارات ٢٠١٧ #جدة , حيث هناك شيئ مميز لكل شخص ;)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https://t.co/tZW4FCHuKo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87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- 2017-12-18 16:38:11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ضاعف المتعة بالسرعة و بالستايل , مع #رينو في #جدة #معرض_السيارات ٢٠١٧ -عيش التجربة الأصلية.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https://t.co/uKmPvD2GhK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183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9C3F61E-AF83-49A1-BA7E-4E657424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DFAA7-6042-4C6D-98A2-0AB17ED25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4711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C9A7E-53D5-47AD-BB5B-86DFC9AC7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064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3800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48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483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649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143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32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- 2017-12-17 20:27:58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اليوم الأول لمشاركة رينو في المعرض السعودي للسيارات الدولي 2017،  زورونا للتعرف أكثر على سيارات رينو و الحصول على هدايا تذكارية
#رينو #سيارات #السعودية #نجوم_رينو #الحارثي_للمعارض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https://t.co/WKaMuSQaeU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72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- 2017-12-17 13:05:32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مشاركة في المعرض السعودي للسيارات الدولي 2017، زورونا للتعرف أكثر على #سيارات رينو و الحصول على هدايا تذكارية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participating at SAUDI INTERNATIONAL @MOTORSHOW2017, Hurry up and visit us to learn more about our cars and take the souvenirs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 #نجوم_رينو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https://t.co/FI03XFh64l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2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- 2017-12-17 09:35:44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معرض #رينو بصحبة اطفالكم للمشاركة بمسابقة الغناء والحصول على هدايا تذكارية .شاركونا ابداعات أطفالكم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 visit #Renault booth with your kids to share with us their amazing voice and don’t forget to take the souvenirs https://t.co/vvXtXdd33Y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83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- 2017-12-16 16:13:33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يوم 17 - 21 دسمبر، رينو رح تشارك في #جدة موتور_شو2017 ! و بالإضافة إلى العروض المذهلة على سياراتنا، راح ننظم مسابقة غناء للأطفال، عشان يعرضوا مواهبهم و يفوزو بعدة جوائز.
كونوا على الموعد  ;)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https://t.co/cwHInTF4tv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2000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49BBC2D-7DC3-45D8-A6C3-9BC89D28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84EC0-4AB5-4977-9334-568D8286C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838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A40A9-A966-42D4-9C2B-0BDE76A9C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6133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34740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529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389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0052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0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58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1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- 2017-12-15 13:41:12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مشاركة في المعرض السعودي للسيارات الدولي 2017،  زورونا للتعرف أكثر على سيارات رينو و الحصول على هدايا تذكارية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participating at SAUDI INTERNATIONAL #MOTORSHOW2017, Hurry up and visit us to learn more about our cars and take the souvenirs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https://t.co/vOIABuoJaO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1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- 2017-12-15 13:34:53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الحياة أجمل مع رينو.. زورونا في المعرض السعودي للسيارات الدولي 2017، لا تفوتوا الفرصة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Life is fantastic with #Renault…. Come visit Renault booth at SAUDI INTERNATIONAL #MOTORSHOW2017, Don’t miss it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#مواهب_رينو  #الحارثي_للمعارض 
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RenaultShow https://t.co/u2JxJKvr8E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854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A542BC-491E-49BB-9971-DA961EF4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F39B3-295D-4BE3-94DE-EA243A4DA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6929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20180308_144831</Template>
  <TotalTime>0</TotalTime>
  <Words>334</Words>
  <Application>Microsoft Office PowerPoint</Application>
  <PresentationFormat>On-screen Show (4:3)</PresentationFormat>
  <Paragraphs>162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2018-03-08T14:48:32Z</dcterms:created>
  <dcterms:modified xsi:type="dcterms:W3CDTF">2018-03-08T14:48:48Z</dcterms:modified>
</cp:coreProperties>
</file>