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787</c:v>
                </c:pt>
                <c:pt idx="1">
                  <c:v>789</c:v>
                </c:pt>
                <c:pt idx="2">
                  <c:v>792</c:v>
                </c:pt>
                <c:pt idx="3">
                  <c:v>797</c:v>
                </c:pt>
                <c:pt idx="4">
                  <c:v>798</c:v>
                </c:pt>
                <c:pt idx="5">
                  <c:v>800</c:v>
                </c:pt>
                <c:pt idx="6">
                  <c:v>802</c:v>
                </c:pt>
                <c:pt idx="7">
                  <c:v>802</c:v>
                </c:pt>
                <c:pt idx="8">
                  <c:v>802</c:v>
                </c:pt>
                <c:pt idx="9">
                  <c:v>802</c:v>
                </c:pt>
                <c:pt idx="10">
                  <c:v>803</c:v>
                </c:pt>
                <c:pt idx="11">
                  <c:v>805</c:v>
                </c:pt>
                <c:pt idx="12">
                  <c:v>806</c:v>
                </c:pt>
                <c:pt idx="13">
                  <c:v>808</c:v>
                </c:pt>
                <c:pt idx="14">
                  <c:v>806</c:v>
                </c:pt>
                <c:pt idx="15">
                  <c:v>806</c:v>
                </c:pt>
                <c:pt idx="16">
                  <c:v>809</c:v>
                </c:pt>
                <c:pt idx="17">
                  <c:v>813</c:v>
                </c:pt>
                <c:pt idx="18">
                  <c:v>814</c:v>
                </c:pt>
                <c:pt idx="19">
                  <c:v>813</c:v>
                </c:pt>
                <c:pt idx="20">
                  <c:v>815</c:v>
                </c:pt>
                <c:pt idx="21">
                  <c:v>817</c:v>
                </c:pt>
                <c:pt idx="22">
                  <c:v>819</c:v>
                </c:pt>
                <c:pt idx="23">
                  <c:v>820</c:v>
                </c:pt>
                <c:pt idx="24">
                  <c:v>821</c:v>
                </c:pt>
                <c:pt idx="25">
                  <c:v>823</c:v>
                </c:pt>
                <c:pt idx="26">
                  <c:v>825</c:v>
                </c:pt>
                <c:pt idx="27">
                  <c:v>826</c:v>
                </c:pt>
                <c:pt idx="28">
                  <c:v>827</c:v>
                </c:pt>
                <c:pt idx="29">
                  <c:v>827</c:v>
                </c:pt>
                <c:pt idx="30">
                  <c:v>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17-4796-95D8-357FF8520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57416"/>
        <c:axId val="284153808"/>
      </c:lineChart>
      <c:dateAx>
        <c:axId val="284157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3808"/>
        <c:crosses val="autoZero"/>
        <c:auto val="1"/>
        <c:lblOffset val="100"/>
        <c:baseTimeUnit val="days"/>
      </c:dateAx>
      <c:valAx>
        <c:axId val="28415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0.12722646310433</c:v>
                </c:pt>
                <c:pt idx="1">
                  <c:v>0.25412960609911001</c:v>
                </c:pt>
                <c:pt idx="2">
                  <c:v>0.38022813688212997</c:v>
                </c:pt>
                <c:pt idx="3">
                  <c:v>0.63131313131313005</c:v>
                </c:pt>
                <c:pt idx="4">
                  <c:v>0.12547051442911</c:v>
                </c:pt>
                <c:pt idx="5">
                  <c:v>0.25062656641603998</c:v>
                </c:pt>
                <c:pt idx="6">
                  <c:v>0.25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0.12468827930175</c:v>
                </c:pt>
                <c:pt idx="11">
                  <c:v>0.24906600249065999</c:v>
                </c:pt>
                <c:pt idx="12">
                  <c:v>0.12422360248446999</c:v>
                </c:pt>
                <c:pt idx="13">
                  <c:v>0.24813895781638001</c:v>
                </c:pt>
                <c:pt idx="14">
                  <c:v>-0.24752475247524999</c:v>
                </c:pt>
                <c:pt idx="15">
                  <c:v>0</c:v>
                </c:pt>
                <c:pt idx="16">
                  <c:v>0.37220843672456999</c:v>
                </c:pt>
                <c:pt idx="17">
                  <c:v>0.49443757725587001</c:v>
                </c:pt>
                <c:pt idx="18">
                  <c:v>0.1230012300123</c:v>
                </c:pt>
                <c:pt idx="19">
                  <c:v>-0.12285012285011999</c:v>
                </c:pt>
                <c:pt idx="20">
                  <c:v>0.24600246002459999</c:v>
                </c:pt>
                <c:pt idx="21">
                  <c:v>0.24539877300613</c:v>
                </c:pt>
                <c:pt idx="22">
                  <c:v>0.24479804161567001</c:v>
                </c:pt>
                <c:pt idx="23">
                  <c:v>0.12210012210012</c:v>
                </c:pt>
                <c:pt idx="24">
                  <c:v>0.1219512195122</c:v>
                </c:pt>
                <c:pt idx="25">
                  <c:v>0.24360535931790001</c:v>
                </c:pt>
                <c:pt idx="26">
                  <c:v>0.24301336573512</c:v>
                </c:pt>
                <c:pt idx="27">
                  <c:v>0.12121212121211999</c:v>
                </c:pt>
                <c:pt idx="28">
                  <c:v>0.12106537530266</c:v>
                </c:pt>
                <c:pt idx="29">
                  <c:v>0</c:v>
                </c:pt>
                <c:pt idx="30">
                  <c:v>0.24183796856105999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E-4F22-A7DC-07B3A040B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586032"/>
        <c:axId val="372588000"/>
      </c:lineChart>
      <c:dateAx>
        <c:axId val="37258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88000"/>
        <c:crosses val="autoZero"/>
        <c:auto val="1"/>
        <c:lblOffset val="100"/>
        <c:baseTimeUnit val="days"/>
      </c:dateAx>
      <c:valAx>
        <c:axId val="37258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8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2.7261000000000002</c:v>
                </c:pt>
                <c:pt idx="14">
                  <c:v>2.6021999999999998</c:v>
                </c:pt>
                <c:pt idx="15">
                  <c:v>140.44669999999999</c:v>
                </c:pt>
                <c:pt idx="16">
                  <c:v>73.003100000000003</c:v>
                </c:pt>
                <c:pt idx="17">
                  <c:v>0</c:v>
                </c:pt>
                <c:pt idx="18">
                  <c:v>2.3355999999999999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1.0982000000000001</c:v>
                </c:pt>
                <c:pt idx="24">
                  <c:v>0.85309999999999997</c:v>
                </c:pt>
                <c:pt idx="25">
                  <c:v>2.1898</c:v>
                </c:pt>
                <c:pt idx="26">
                  <c:v>0</c:v>
                </c:pt>
                <c:pt idx="27">
                  <c:v>1.6959</c:v>
                </c:pt>
                <c:pt idx="28">
                  <c:v>0</c:v>
                </c:pt>
                <c:pt idx="29">
                  <c:v>0</c:v>
                </c:pt>
                <c:pt idx="30">
                  <c:v>1.9927999999999999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84-49EE-93E2-901281BC0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285744"/>
        <c:axId val="373286072"/>
      </c:lineChart>
      <c:dateAx>
        <c:axId val="37328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86072"/>
        <c:crosses val="autoZero"/>
        <c:auto val="1"/>
        <c:lblOffset val="100"/>
        <c:baseTimeUnit val="days"/>
      </c:dateAx>
      <c:valAx>
        <c:axId val="37328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8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22</c:v>
                </c:pt>
                <c:pt idx="14">
                  <c:v>21</c:v>
                </c:pt>
                <c:pt idx="15">
                  <c:v>1132</c:v>
                </c:pt>
                <c:pt idx="16">
                  <c:v>589</c:v>
                </c:pt>
                <c:pt idx="17">
                  <c:v>0</c:v>
                </c:pt>
                <c:pt idx="18">
                  <c:v>19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</c:v>
                </c:pt>
                <c:pt idx="24">
                  <c:v>7</c:v>
                </c:pt>
                <c:pt idx="25">
                  <c:v>18</c:v>
                </c:pt>
                <c:pt idx="26">
                  <c:v>0</c:v>
                </c:pt>
                <c:pt idx="27">
                  <c:v>14</c:v>
                </c:pt>
                <c:pt idx="28">
                  <c:v>0</c:v>
                </c:pt>
                <c:pt idx="29">
                  <c:v>0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66-4DCF-A6B2-F026939CD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40344"/>
        <c:axId val="392641984"/>
      </c:lineChart>
      <c:dateAx>
        <c:axId val="39264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41984"/>
        <c:crosses val="autoZero"/>
        <c:auto val="1"/>
        <c:lblOffset val="100"/>
        <c:baseTimeUnit val="days"/>
      </c:dateAx>
      <c:valAx>
        <c:axId val="39264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4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F4E18-4DA1-4FAB-8C07-BAFEABFD38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4B283-2089-4971-8E9C-00D4EDE088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1FFA7-EBF9-4C42-88BE-54300FC122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79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4B0F-B463-4B8C-B0EE-778BCE56C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D7F70-0498-441C-AE83-E30E9AF42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16118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5BC84-1BF3-41EB-BA28-3C22766C8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395B5-6321-4AF3-B7C6-3F50327C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48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046D0-EF52-4425-A3C5-9E4344F82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7335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89713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20266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742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40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046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20556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3721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04274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271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11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1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25.3408%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5073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6EFF95-CAF7-4602-AE49-C630E62B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ED22B-47C6-4BB6-B19E-DBD6A96A3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3768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195D-F349-4D10-B365-1AC693447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E9B0D-E9E8-425B-91BB-09CA8BCBA0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2486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5AD3D-9F36-469B-9A81-3216BC53F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A0015-049B-451A-ABEB-5C5162D4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53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0F61-0A80-4095-B2DE-045D383B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ACB21-5AD1-497E-A66D-8FFF16740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31345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3B8D4-B831-4165-B096-787B355B0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F32C4-A3C8-4C2F-800E-A6443C20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39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5E147-00F4-41D8-93A2-35B615E42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1427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4028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1113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3262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6588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271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3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- 2017-12-31 20:44:09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 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new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4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- 2017-12-31 10:07:04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قراراتك للعام الجديد  #رينو #السعودية #سيارات #2018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with us your new year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- 2017-12-28 17:56:05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صُممت قطع غيار رينو الأصلية وفقًا لمواصفات صارمة للغاية وتم اختبارها باستمرار في مراكز اختبار خاصة بنا. 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safety and performance maintained for your Renault: Renault genuine spare parts are designed to very strict specifications and continuously tested in our test centres.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11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- 2017-12-26 17:32:04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تخيل منزل وسيارة في إندماج مثالي.
اكتشف كيف مع رينو 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Imagine a house and car in perfect symbiosis.
Discover it with Renault SYMBIOZ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92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6067D21-141E-4B29-A2AF-20806524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1349D-E540-499B-96E3-00B0C78CD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2988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5C2C0-EFA3-480E-A2E6-75097D54E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0898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06188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7842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77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3655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0968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5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- 2017-12-25 18:23:23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تمتاز سيارة رينو كابتشر من فئة كروس أوفر بأنها عصرية وعملية.
تعرفي على سيارات رينو الجديدة من خلال الرابط الموجود بالبايو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Capture is both stylish and functional.
Discover our new range in our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0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- 2017-12-24 17:47:10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الصيانة، الضمان، الزجاج ، الاتصال، رينو تجعل القيادة أكثر متعة والحياة أكثر سهولة
تعرف على سيارات رينو الجديدة من خلال الرابط الموجود بالبايو. 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Maintenance, warranty, windscreen, connectivity, etc.
Renault Service makes driving more enjoyable for an easier life
Discover our new range in our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0370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7331E3F-5A4B-4812-9264-0DE42144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4CAC8-62CD-4E42-8B73-990E9FDB1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6350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08B24-AC79-436A-B3DF-9E7BBFE1E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4934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8201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306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1677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634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612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46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- 2017-12-19 19:34:47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مشاركة رينو في المعرض السعودي للسيارات الدولي 2017،  زورونا للتعرف أكثر على سيارات رينو و الحصول على هدايا تذكارية
#رينو #سيارات #السعودية #نجوم_رينو #الحارثي_للمعارض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Glimpse of #Renault participating at SAUDI INTERNATIONAL MOTOR SHOW 2017, Hurry up and visit us to learn more about our cars and take the souvenirs
#MotorShowJeddah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5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- 2017-12-17 20:33:53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اليوم الأول لمشاركة رينو في المعرض السعودي للسيارات الدولي 2017،  زورونا للتعرف أكثر على سيارات رينو و الحصول على هدايا تذكارية
#رينو #سيارات #السعودية #نجوم_رينو #الحارثي_للمعارض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Glimpse of the first day of Renault participating at SAUDI INTERNATIONAL MOTOR SHOW 2017, Hurry up and visit us to learn more about our cars and take the souvenirs 
#MotorShowJeddah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001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46EA7C-844D-4240-8FC7-CCE86B2A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15031-2FF3-4FC8-B0F2-E0559D3F9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2316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DC6E18-B138-4B50-BD28-912E96FA3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4010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77085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6253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135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079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683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79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- 2017-12-17 13:37:03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زورونا للتعرف أكثر على سيارات رينو و الحصول على هدايا تذكارية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MOTOR SHOW 2017, Hurry up and visit us to learn more about our cars and take the souvenirs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#الحارثي_للمعارض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142.2744%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9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- 2017-12-16 15:46:26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معرض رينو بصحبة اطفالكم للمشاركة بمسابقة الغناء والحصول على هدايا تذكارية .شاركونا ابداعات أطفالكم‬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 visit Renault booth with your kids to share with us their amazing voice and don’t forget to take the souvenirs
.
.
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#مواهب_رينو #الحارثي_للمعارض 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 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140.4467%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07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76D7131-1645-4940-921D-CE8E3AD03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7C3AB-B2B8-4E91-9AA5-234961A20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0128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F05BA-FBFD-49EA-BF3F-D18DE3D647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1108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90924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4688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7227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752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0568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- 2017-12-15 13:41:10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زورونا للتعرف أكثر على سيارات رينو و الحصول على هدايا تذكارية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MOTOR SHOW 2017, Hurry up and visit us to learn more about our cars and take the souvenirs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#الحارثي_للمعارض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9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- 2017-12-14 19:23:37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أجمل مع رينو.. زورونا في المعرض السعودي للسيارات الدولي 2017، لا تفوتوا الفرصة‬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 is fantastic with Renault…. Come visit Renault booth at SAUDI INTERNATIONAL MOTOR SHOW 2017, Don’t miss it 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#مواهب_رينو #الحارثي_للمعارض 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 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741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807EE2-8544-47EB-84C2-6CE5CF69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2EBA7-2917-40C1-9C3D-ADB629B3B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6664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E0D6F-549B-4D4B-BB93-1A8966CC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96D990-4655-4BBB-ACBA-F0F3F626D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4836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E59C1-BCE9-46C4-90BB-38AC25C33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91735-21D7-477C-9937-5121214B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14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20180308_144758</Template>
  <TotalTime>0</TotalTime>
  <Words>333</Words>
  <Application>Microsoft Office PowerPoint</Application>
  <PresentationFormat>On-screen Show (4:3)</PresentationFormat>
  <Paragraphs>130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2018-03-08T14:47:58Z</dcterms:created>
  <dcterms:modified xsi:type="dcterms:W3CDTF">2018-03-08T14:48:21Z</dcterms:modified>
</cp:coreProperties>
</file>