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58959</c:v>
                </c:pt>
                <c:pt idx="1">
                  <c:v>58959</c:v>
                </c:pt>
                <c:pt idx="2">
                  <c:v>58961</c:v>
                </c:pt>
                <c:pt idx="3">
                  <c:v>58960</c:v>
                </c:pt>
                <c:pt idx="4">
                  <c:v>58962</c:v>
                </c:pt>
                <c:pt idx="5">
                  <c:v>58965</c:v>
                </c:pt>
                <c:pt idx="6">
                  <c:v>58962</c:v>
                </c:pt>
                <c:pt idx="7">
                  <c:v>58963</c:v>
                </c:pt>
                <c:pt idx="8">
                  <c:v>58964</c:v>
                </c:pt>
                <c:pt idx="9">
                  <c:v>58960</c:v>
                </c:pt>
                <c:pt idx="10">
                  <c:v>58962</c:v>
                </c:pt>
                <c:pt idx="11">
                  <c:v>58957</c:v>
                </c:pt>
                <c:pt idx="12">
                  <c:v>58957</c:v>
                </c:pt>
                <c:pt idx="13">
                  <c:v>58954</c:v>
                </c:pt>
                <c:pt idx="14">
                  <c:v>58954</c:v>
                </c:pt>
                <c:pt idx="15">
                  <c:v>58964</c:v>
                </c:pt>
                <c:pt idx="16">
                  <c:v>58973</c:v>
                </c:pt>
                <c:pt idx="17">
                  <c:v>58986</c:v>
                </c:pt>
                <c:pt idx="18">
                  <c:v>59006</c:v>
                </c:pt>
                <c:pt idx="19">
                  <c:v>59009</c:v>
                </c:pt>
                <c:pt idx="20">
                  <c:v>59011</c:v>
                </c:pt>
                <c:pt idx="21">
                  <c:v>59007</c:v>
                </c:pt>
                <c:pt idx="22">
                  <c:v>59006</c:v>
                </c:pt>
                <c:pt idx="23">
                  <c:v>59001</c:v>
                </c:pt>
                <c:pt idx="24">
                  <c:v>59000</c:v>
                </c:pt>
                <c:pt idx="25">
                  <c:v>58998</c:v>
                </c:pt>
                <c:pt idx="26">
                  <c:v>58999</c:v>
                </c:pt>
                <c:pt idx="27">
                  <c:v>58995</c:v>
                </c:pt>
                <c:pt idx="28">
                  <c:v>58993</c:v>
                </c:pt>
                <c:pt idx="29">
                  <c:v>58994</c:v>
                </c:pt>
                <c:pt idx="30">
                  <c:v>58987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F9-4E60-ACAA-FC847EE8BC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560072"/>
        <c:axId val="284558760"/>
      </c:lineChart>
      <c:dateAx>
        <c:axId val="284560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58760"/>
        <c:crosses val="autoZero"/>
        <c:auto val="1"/>
        <c:lblOffset val="100"/>
        <c:baseTimeUnit val="days"/>
      </c:dateAx>
      <c:valAx>
        <c:axId val="28455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6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1.0177253837672999E-2</c:v>
                </c:pt>
                <c:pt idx="14">
                  <c:v>1.3569901957458001E-2</c:v>
                </c:pt>
                <c:pt idx="15">
                  <c:v>1.0176563374548E-2</c:v>
                </c:pt>
                <c:pt idx="16">
                  <c:v>1.5262515262515E-2</c:v>
                </c:pt>
                <c:pt idx="17">
                  <c:v>0</c:v>
                </c:pt>
                <c:pt idx="18">
                  <c:v>1.0170181029222E-2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3.3896581529753002E-3</c:v>
                </c:pt>
                <c:pt idx="24">
                  <c:v>8.4745762711864007E-3</c:v>
                </c:pt>
                <c:pt idx="25">
                  <c:v>1.0169663892608E-2</c:v>
                </c:pt>
                <c:pt idx="26">
                  <c:v>0</c:v>
                </c:pt>
                <c:pt idx="27">
                  <c:v>8.4750072037561002E-3</c:v>
                </c:pt>
                <c:pt idx="28">
                  <c:v>0</c:v>
                </c:pt>
                <c:pt idx="29">
                  <c:v>0</c:v>
                </c:pt>
                <c:pt idx="30">
                  <c:v>1.4409221902017001E-2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E5-43BD-819D-EB58B0650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766112"/>
        <c:axId val="363763488"/>
      </c:lineChart>
      <c:dateAx>
        <c:axId val="363766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63488"/>
        <c:crosses val="autoZero"/>
        <c:auto val="1"/>
        <c:lblOffset val="100"/>
        <c:baseTimeUnit val="days"/>
      </c:dateAx>
      <c:valAx>
        <c:axId val="36376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6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-6.7839153367366001E-3</c:v>
                </c:pt>
                <c:pt idx="1">
                  <c:v>0</c:v>
                </c:pt>
                <c:pt idx="2">
                  <c:v>3.3921877915161001E-3</c:v>
                </c:pt>
                <c:pt idx="3">
                  <c:v>-1.6960363630196E-3</c:v>
                </c:pt>
                <c:pt idx="4">
                  <c:v>3.3921302578019002E-3</c:v>
                </c:pt>
                <c:pt idx="5">
                  <c:v>5.0880227943421001E-3</c:v>
                </c:pt>
                <c:pt idx="6">
                  <c:v>-5.0877639277538004E-3</c:v>
                </c:pt>
                <c:pt idx="7">
                  <c:v>1.696007598114E-3</c:v>
                </c:pt>
                <c:pt idx="8">
                  <c:v>1.6959788341840999E-3</c:v>
                </c:pt>
                <c:pt idx="9">
                  <c:v>-6.7838002849195996E-3</c:v>
                </c:pt>
                <c:pt idx="10">
                  <c:v>3.3921302578019002E-3</c:v>
                </c:pt>
                <c:pt idx="11">
                  <c:v>-8.4800379905701998E-3</c:v>
                </c:pt>
                <c:pt idx="12">
                  <c:v>0</c:v>
                </c:pt>
                <c:pt idx="13">
                  <c:v>-5.0884542971996998E-3</c:v>
                </c:pt>
                <c:pt idx="14">
                  <c:v>0</c:v>
                </c:pt>
                <c:pt idx="15">
                  <c:v>1.6962377446822999E-2</c:v>
                </c:pt>
                <c:pt idx="16">
                  <c:v>1.5263550641069001E-2</c:v>
                </c:pt>
                <c:pt idx="17">
                  <c:v>2.2043986230986998E-2</c:v>
                </c:pt>
                <c:pt idx="18">
                  <c:v>3.3906350659479001E-2</c:v>
                </c:pt>
                <c:pt idx="19">
                  <c:v>5.0842287225028003E-3</c:v>
                </c:pt>
                <c:pt idx="20">
                  <c:v>3.3893134945517001E-3</c:v>
                </c:pt>
                <c:pt idx="21">
                  <c:v>-6.7783972479706998E-3</c:v>
                </c:pt>
                <c:pt idx="22">
                  <c:v>-1.6947141864525001E-3</c:v>
                </c:pt>
                <c:pt idx="23">
                  <c:v>-8.4737145375047007E-3</c:v>
                </c:pt>
                <c:pt idx="24">
                  <c:v>-1.6948865273470001E-3</c:v>
                </c:pt>
                <c:pt idx="25">
                  <c:v>-3.3898305084746E-3</c:v>
                </c:pt>
                <c:pt idx="26">
                  <c:v>1.6949727109393999E-3</c:v>
                </c:pt>
                <c:pt idx="27">
                  <c:v>-6.7797759284055998E-3</c:v>
                </c:pt>
                <c:pt idx="28">
                  <c:v>-3.3901178065938002E-3</c:v>
                </c:pt>
                <c:pt idx="29">
                  <c:v>1.6951163697388001E-3</c:v>
                </c:pt>
                <c:pt idx="30">
                  <c:v>-1.1865613452215E-2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DA-4FCA-A9DE-4E32FA607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369824"/>
        <c:axId val="364362936"/>
      </c:lineChart>
      <c:dateAx>
        <c:axId val="364369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62936"/>
        <c:crosses val="autoZero"/>
        <c:auto val="1"/>
        <c:lblOffset val="100"/>
        <c:baseTimeUnit val="days"/>
      </c:dateAx>
      <c:valAx>
        <c:axId val="36436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6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85-4C4B-9E6A-3F3A530BA1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0536344"/>
        <c:axId val="410537984"/>
      </c:radarChart>
      <c:catAx>
        <c:axId val="41053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537984"/>
        <c:crosses val="autoZero"/>
        <c:auto val="1"/>
        <c:lblAlgn val="ctr"/>
        <c:lblOffset val="100"/>
        <c:noMultiLvlLbl val="0"/>
      </c:catAx>
      <c:valAx>
        <c:axId val="41053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53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F9F89-38FC-4CE0-9857-BCF3CD2106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AD71A3-20F2-4A34-9978-11A10A875A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D0E0E-915C-41C3-9106-FD9D75D2AE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18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A391E-5BF5-4865-9B86-BAAC6CE13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B91D03-5093-47B7-A6E0-717D89133C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25376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57BD8-E94D-420F-B2A6-EA77D5B14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EF022-9BB7-42F5-902E-9A1DB3C9C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68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97CF5-E678-4AC7-9570-0E10F2A20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639856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72641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6031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2686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37495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4486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72273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0264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34802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7375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582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87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2914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CD5923F-E697-40FE-BB13-2D8A3F592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BBB9A-08BD-4821-8C95-7AA33B3A3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006247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9CDF9-6239-4D5A-A767-F8E48881B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BFB675-FA04-424D-AB15-49E70EE2EC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20469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1D14A-0A61-48E1-B773-9154D7145C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6FBC8-4014-492E-AE92-320EDE6A4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993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E4C4E-3E49-4ECC-AF38-14AFD073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569F3F-8C3F-4781-891B-BA72A46931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61163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9E3BF-40D5-4AB8-AB46-865D58319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0D0B4-CC51-4D1D-A589-884F82C94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041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C95F13-DC0F-4668-B343-1D3265A183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312487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569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475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632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853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837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642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5903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494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32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- 2017-12-31 20:40:44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وانتم بخير
 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new year!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37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- 2017-12-31 10:03:42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قراراتك للعام الجديد 
 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with us your new year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45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- 2017-12-28 17:50:49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صُممت قطع غيار رينو الأصلية وفقًا لمواصفات صارمة للغاية وتم اختبارها باستمرار في مراكز اختبار خاصة بنا.
تعرف على سيارات رينو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https://www.renault.com.sa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safety and performance maintained for your Renault: Renault genuine spare parts are designed to very strict specifications and continuously tested in our test centres.
Discover our new range here:
https://www.renault.com.sa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9103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661F08D-B2C9-44D5-A175-1E5AB522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529C8-CC8B-4B4E-9EDB-40BD18D29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62031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20E824-3A9B-4C89-85FB-A04D2A51EE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21036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00245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6433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148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901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7753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4082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2886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8559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14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- 2017-12-26 17:29:03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تخيل منزل وسيارة في إندماج مثالي.
اكتشف كيف مع 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https://www.renault.com.sa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Imagine a house and car in perfect symbiosis.
Discover it with  Renault SYMBIOZ
https://www.renault.com.sa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13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- 2017-12-25 18:14:30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تمتاز سيارة رينو كابتشر من فئة كروس أوفر بأنها عصرية وعملية.
تعرفي على سيارات رينو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https://www.renault.com.sa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Capture is both stylish and functional.
Discover our new range here:
https://www.renault.com.sa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55679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7F42DFA-D6D9-47F2-85C4-E6D627BD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F1CE9-2F82-4EA4-8A9D-B566C7044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94011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20EB34-45AB-4B71-BD08-03AA39CCA9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26909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02583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4277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789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6554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117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2687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661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741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70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- 2017-12-24 17:43:09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الصيانة، الضمان، الزجاج ، الاتصال، رينو تجعل القيادة أكثر متعة والحياة أكثر سهولة.
تعرف على سيارات رينو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https://www.renault.com.sa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Maintenance, warranty, windscreen, connectivity, etc.
Renault Service makes driving more enjoyable for an easier life
Discover our new range here:
https://www.renault.com.sa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11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- 2017-12-19 19:29:51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لقطات من مشاركة رينو في المعرض السعودي للسيارات الدولي 2017،  زورونا للتعرف أكثر على سيارات رينو و الحصول على هدايا تذكارية
#رينو #سيارات #السعودية #نجوم_رينو #الحارثي_للمعارض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Glimpse of #Renault participating at SAUDI INTERNATIONAL MOTOR SHOW 2017, Hurry up and visit us to learn more about our cars and take the souvenirs
#MotorShowJeddah  #RenaultKidsVoice2017 #MotorShow2017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297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C686FAF-EAAE-4159-8102-3BAE08E2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D88A2-963D-47A9-A727-81E6F8098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352834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0B362E-B16D-4F2B-B384-617F0F123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56683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48111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9696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5668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373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826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6014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6607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9162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9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- 2017-12-17 20:24:29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لقطات من اليوم الأول لمشاركة رينو في المعرض السعودي للسيارات الدولي 2017،  زورونا للتعرف أكثر على سيارات رينو و الحصول على هدايا تذكارية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Glimpse of the first day of Renault participating at SAUDI INTERNATIONAL MOTOR SHOW 2017, Hurry up and visit us to learn more about our cars and take the souvenirs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 #نجوم_رينو #الحارثي_للمعارض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MotorShowJeddah  #RenaultKidsVoice2017 #MotorShow2017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60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- 2017-12-17 13:07:08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مشاركة في المعرض السعودي للسيارات الدولي 2017، زورونا للتعرف أكثر على سيارات رينو و الحصول على هدايا تذكارية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participating at SAUDI INTERNATIONAL MOTOR SHOW 2017, Hurry up and visit us to learn more about our cars and take the souvenirs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 #نجوم_رينو #الحارثي_للمعارض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MotorShowJeddah #RenaultKidsVoice2017 #MotorShow2017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3894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B8CBDFA-72D5-402B-A64E-6092FF0B5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AB94FC-FE81-4ECE-BBD8-00121E869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32617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E8D433-5DD3-4901-9A53-1F0557A7AC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7015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01261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0268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1372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361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7499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1704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2547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1157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20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- 2017-12-16 15:45:33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معرض رينو بصحبة اطفالكم للمشاركة بمسابقة الغناء والحصول على هدايا تذكارية .شاركونا ابداعات أطفالكم‬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Come visit Renault booth with your kids to share with us their amazing voice and don’t forget to take the souvenirs
.
.
‎‫#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 #نجوم_رينو #مواهب_رينو #الحارثي_للمعارض ‬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MotorShowJeddah #RenaultKidsVoice2017 #MotorShow2017 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74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- 2017-12-15 13:36:38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مشاركة في المعرض السعودي للسيارات الدولي 2017،  زورونا للتعرف أكثر على سيارات رينو و الحصول على هدايا تذكارية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participating at SAUDI INTERNATIONAL MOTOR SHOW 2017, Hurry up and visit us to learn more about our cars and take the souvenirs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 #نجوم_رينو #الحارثي_للمعارض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MotorShowJeddah  #RenaultKidsVoice2017 #MotorShow2017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75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- 2017-12-14 19:17:51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الحياة أجمل مع رينو.. زورونا في المعرض السعودي للسيارات الدولي 2017، لا تفوتوا الفرصة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Life is fantastic with Renault…. Come visit Renault booth at SAUDI INTERNATIONAL MOTOR SHOW 2017, Don’t miss it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 #نجوم_رينو #مواهب_رينو  #الحارثي_للمعارض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MotorShowJeddah  #RenaultKidsVoice2017 #MotorShow2017  #RenaultShow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85529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8DB26B-4093-4AD6-99E1-89F74F7BE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0E9B0-EF7C-450C-B7E3-E12EA8BB92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873903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33173-C0C1-4E35-9538-86487E54A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33AF3E-A996-4C1B-8C35-8B195754BC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33318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3A557-4841-40CD-97C9-9EA3A2431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CC32C-5E42-4E82-9D28-38A47BE5D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34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20180308_144449</Template>
  <TotalTime>0</TotalTime>
  <Words>387</Words>
  <Application>Microsoft Office PowerPoint</Application>
  <PresentationFormat>On-screen Show (4:3)</PresentationFormat>
  <Paragraphs>181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2018-03-08T14:44:49Z</dcterms:created>
  <dcterms:modified xsi:type="dcterms:W3CDTF">2018-03-08T14:45:32Z</dcterms:modified>
</cp:coreProperties>
</file>