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E0-42A8-BA6F-6CF3EF7EB7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E0-42A8-BA6F-6CF3EF7EB7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E0-42A8-BA6F-6CF3EF7EB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3709048"/>
        <c:axId val="281681912"/>
      </c:barChart>
      <c:catAx>
        <c:axId val="313709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81912"/>
        <c:crosses val="autoZero"/>
        <c:auto val="1"/>
        <c:lblAlgn val="ctr"/>
        <c:lblOffset val="100"/>
        <c:noMultiLvlLbl val="0"/>
      </c:catAx>
      <c:valAx>
        <c:axId val="28168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70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36816-E5C7-4EFD-AAA1-530C66D00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A55F75-3B70-41A2-B73A-A02FD2C553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22546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827BD-48C6-4806-8E29-DAA4E126A0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D6BB6-8ECA-42FC-9EFF-1C63FF291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5281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20180308_144034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2018-03-08T14:41:48Z</dcterms:created>
  <dcterms:modified xsi:type="dcterms:W3CDTF">2018-03-08T14:41:52Z</dcterms:modified>
</cp:coreProperties>
</file>