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21FD-4D4A-B7EC-9864616F3B7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21FD-4D4A-B7EC-9864616F3B7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21FD-4D4A-B7EC-9864616F3B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965112"/>
        <c:axId val="277180112"/>
      </c:barChart>
      <c:catAx>
        <c:axId val="27696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180112"/>
        <c:crosses val="autoZero"/>
        <c:auto val="1"/>
        <c:lblAlgn val="ctr"/>
        <c:lblOffset val="100"/>
        <c:noMultiLvlLbl val="0"/>
      </c:catAx>
      <c:valAx>
        <c:axId val="27718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96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D4A68-2936-4C10-91A7-4477CD61A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AD97AC-1703-473D-AEF9-D93C0120AF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41510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E6027-0633-409E-80A8-3AE6381CD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D3B87C-DAB0-4672-8329-1F6C3FB4B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8502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20180308_143812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2018-03-08T14:38:13Z</dcterms:created>
  <dcterms:modified xsi:type="dcterms:W3CDTF">2018-03-08T14:38:16Z</dcterms:modified>
</cp:coreProperties>
</file>