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338B-4C01-82EB-A9F87BCB87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65656"/>
        <c:axId val="272366312"/>
      </c:lineChart>
      <c:catAx>
        <c:axId val="27236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66312"/>
        <c:crosses val="autoZero"/>
        <c:auto val="1"/>
        <c:lblAlgn val="ctr"/>
        <c:lblOffset val="100"/>
        <c:noMultiLvlLbl val="0"/>
      </c:catAx>
      <c:valAx>
        <c:axId val="27236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6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BAE0-6C0F-4D82-91F2-6F8E63CC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0914BE-9E27-418D-9549-18CD00EEE7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85069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2FEE7-4B9C-4057-94FB-71269EEF2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73629-EA4F-4E2A-BE68-1A768AEEB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7498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20180308_143012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2018-03-08T14:30:13Z</dcterms:created>
  <dcterms:modified xsi:type="dcterms:W3CDTF">2018-03-08T14:30:16Z</dcterms:modified>
</cp:coreProperties>
</file>