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733</c:v>
                </c:pt>
                <c:pt idx="1">
                  <c:v>735</c:v>
                </c:pt>
                <c:pt idx="2">
                  <c:v>737</c:v>
                </c:pt>
                <c:pt idx="3">
                  <c:v>737</c:v>
                </c:pt>
                <c:pt idx="4">
                  <c:v>740</c:v>
                </c:pt>
                <c:pt idx="5">
                  <c:v>740</c:v>
                </c:pt>
                <c:pt idx="6">
                  <c:v>739</c:v>
                </c:pt>
                <c:pt idx="7">
                  <c:v>741</c:v>
                </c:pt>
                <c:pt idx="8">
                  <c:v>743</c:v>
                </c:pt>
                <c:pt idx="9">
                  <c:v>747</c:v>
                </c:pt>
                <c:pt idx="10">
                  <c:v>750</c:v>
                </c:pt>
                <c:pt idx="11">
                  <c:v>754</c:v>
                </c:pt>
                <c:pt idx="12">
                  <c:v>757</c:v>
                </c:pt>
                <c:pt idx="13">
                  <c:v>756</c:v>
                </c:pt>
                <c:pt idx="14">
                  <c:v>761</c:v>
                </c:pt>
                <c:pt idx="15">
                  <c:v>767</c:v>
                </c:pt>
                <c:pt idx="16">
                  <c:v>769</c:v>
                </c:pt>
                <c:pt idx="17">
                  <c:v>769</c:v>
                </c:pt>
                <c:pt idx="18">
                  <c:v>772</c:v>
                </c:pt>
                <c:pt idx="19">
                  <c:v>774</c:v>
                </c:pt>
                <c:pt idx="20">
                  <c:v>776</c:v>
                </c:pt>
                <c:pt idx="21">
                  <c:v>777</c:v>
                </c:pt>
                <c:pt idx="22">
                  <c:v>779</c:v>
                </c:pt>
                <c:pt idx="23">
                  <c:v>780</c:v>
                </c:pt>
                <c:pt idx="24">
                  <c:v>778</c:v>
                </c:pt>
                <c:pt idx="25">
                  <c:v>781</c:v>
                </c:pt>
                <c:pt idx="26">
                  <c:v>781</c:v>
                </c:pt>
                <c:pt idx="27">
                  <c:v>785</c:v>
                </c:pt>
                <c:pt idx="28">
                  <c:v>784</c:v>
                </c:pt>
                <c:pt idx="29">
                  <c:v>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82-4490-8B6B-54D544A2B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12384"/>
        <c:axId val="287814352"/>
      </c:lineChart>
      <c:dateAx>
        <c:axId val="28781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14352"/>
        <c:crosses val="autoZero"/>
        <c:auto val="1"/>
        <c:lblOffset val="100"/>
        <c:baseTimeUnit val="days"/>
      </c:dateAx>
      <c:valAx>
        <c:axId val="28781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1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1.5235457063711999</c:v>
                </c:pt>
                <c:pt idx="1">
                  <c:v>0.27285129604365999</c:v>
                </c:pt>
                <c:pt idx="2">
                  <c:v>0.27210884353740999</c:v>
                </c:pt>
                <c:pt idx="3">
                  <c:v>0</c:v>
                </c:pt>
                <c:pt idx="4">
                  <c:v>0.40705563093622998</c:v>
                </c:pt>
                <c:pt idx="5">
                  <c:v>0</c:v>
                </c:pt>
                <c:pt idx="6">
                  <c:v>-0.13513513513514</c:v>
                </c:pt>
                <c:pt idx="7">
                  <c:v>0.27063599458727999</c:v>
                </c:pt>
                <c:pt idx="8">
                  <c:v>0.26990553306343001</c:v>
                </c:pt>
                <c:pt idx="9">
                  <c:v>0.53835800807537004</c:v>
                </c:pt>
                <c:pt idx="10">
                  <c:v>0.40160642570281002</c:v>
                </c:pt>
                <c:pt idx="11">
                  <c:v>0.53333333333333</c:v>
                </c:pt>
                <c:pt idx="12">
                  <c:v>0.39787798408488001</c:v>
                </c:pt>
                <c:pt idx="13">
                  <c:v>-0.13210039630119</c:v>
                </c:pt>
                <c:pt idx="14">
                  <c:v>0.66137566137565995</c:v>
                </c:pt>
                <c:pt idx="15">
                  <c:v>0.78843626806833</c:v>
                </c:pt>
                <c:pt idx="16">
                  <c:v>0.26075619295958002</c:v>
                </c:pt>
                <c:pt idx="17">
                  <c:v>0</c:v>
                </c:pt>
                <c:pt idx="18">
                  <c:v>0.39011703511052997</c:v>
                </c:pt>
                <c:pt idx="19">
                  <c:v>0.25906735751295001</c:v>
                </c:pt>
                <c:pt idx="20">
                  <c:v>0.25839793281654</c:v>
                </c:pt>
                <c:pt idx="21">
                  <c:v>0.12886597938144001</c:v>
                </c:pt>
                <c:pt idx="22">
                  <c:v>0.25740025740026001</c:v>
                </c:pt>
                <c:pt idx="23">
                  <c:v>0.12836970474968001</c:v>
                </c:pt>
                <c:pt idx="24">
                  <c:v>-0.25641025641026</c:v>
                </c:pt>
                <c:pt idx="25">
                  <c:v>0.38560411311053999</c:v>
                </c:pt>
                <c:pt idx="26">
                  <c:v>0</c:v>
                </c:pt>
                <c:pt idx="27">
                  <c:v>0.51216389244558003</c:v>
                </c:pt>
                <c:pt idx="28">
                  <c:v>-0.12738853503184999</c:v>
                </c:pt>
                <c:pt idx="29">
                  <c:v>0.25510204081632998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B6-427B-883A-373BEF146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491792"/>
        <c:axId val="370493104"/>
      </c:lineChart>
      <c:dateAx>
        <c:axId val="37049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93104"/>
        <c:crosses val="autoZero"/>
        <c:auto val="1"/>
        <c:lblOffset val="100"/>
        <c:baseTimeUnit val="days"/>
      </c:dateAx>
      <c:valAx>
        <c:axId val="37049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9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1.2371000000000001</c:v>
                </c:pt>
                <c:pt idx="1">
                  <c:v>1.0899000000000001</c:v>
                </c:pt>
                <c:pt idx="2">
                  <c:v>0</c:v>
                </c:pt>
                <c:pt idx="3">
                  <c:v>1.7639</c:v>
                </c:pt>
                <c:pt idx="4">
                  <c:v>1.6249</c:v>
                </c:pt>
                <c:pt idx="5">
                  <c:v>0.94589999999999996</c:v>
                </c:pt>
                <c:pt idx="6">
                  <c:v>1.2170000000000001</c:v>
                </c:pt>
                <c:pt idx="7">
                  <c:v>1.3513999999999999</c:v>
                </c:pt>
                <c:pt idx="8">
                  <c:v>2.4258999999999999</c:v>
                </c:pt>
                <c:pt idx="9">
                  <c:v>0</c:v>
                </c:pt>
                <c:pt idx="10">
                  <c:v>1.4696</c:v>
                </c:pt>
                <c:pt idx="11">
                  <c:v>1.5956999999999999</c:v>
                </c:pt>
                <c:pt idx="12">
                  <c:v>1.3236000000000001</c:v>
                </c:pt>
                <c:pt idx="13">
                  <c:v>0.79310000000000003</c:v>
                </c:pt>
                <c:pt idx="14">
                  <c:v>0</c:v>
                </c:pt>
                <c:pt idx="15">
                  <c:v>1.8325</c:v>
                </c:pt>
                <c:pt idx="16">
                  <c:v>0</c:v>
                </c:pt>
                <c:pt idx="17">
                  <c:v>2.0806</c:v>
                </c:pt>
                <c:pt idx="18">
                  <c:v>3.1149</c:v>
                </c:pt>
                <c:pt idx="19">
                  <c:v>1.9404999999999999</c:v>
                </c:pt>
                <c:pt idx="20">
                  <c:v>2.5806</c:v>
                </c:pt>
                <c:pt idx="21">
                  <c:v>0.5151</c:v>
                </c:pt>
                <c:pt idx="22">
                  <c:v>1.2853000000000001</c:v>
                </c:pt>
                <c:pt idx="23">
                  <c:v>0</c:v>
                </c:pt>
                <c:pt idx="24">
                  <c:v>3.9794999999999998</c:v>
                </c:pt>
                <c:pt idx="25">
                  <c:v>2.1808999999999998</c:v>
                </c:pt>
                <c:pt idx="26">
                  <c:v>1.9206000000000001</c:v>
                </c:pt>
                <c:pt idx="27">
                  <c:v>1.6603000000000001</c:v>
                </c:pt>
                <c:pt idx="28">
                  <c:v>0</c:v>
                </c:pt>
                <c:pt idx="29">
                  <c:v>2.2930000000000001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F4-4F29-BD66-6A02842F4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609848"/>
        <c:axId val="374596728"/>
      </c:lineChart>
      <c:dateAx>
        <c:axId val="37460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96728"/>
        <c:crosses val="autoZero"/>
        <c:auto val="1"/>
        <c:lblOffset val="100"/>
        <c:baseTimeUnit val="days"/>
      </c:dateAx>
      <c:valAx>
        <c:axId val="37459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0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8</c:v>
                </c:pt>
                <c:pt idx="2">
                  <c:v>0</c:v>
                </c:pt>
                <c:pt idx="3">
                  <c:v>13</c:v>
                </c:pt>
                <c:pt idx="4">
                  <c:v>12</c:v>
                </c:pt>
                <c:pt idx="5">
                  <c:v>7</c:v>
                </c:pt>
                <c:pt idx="6">
                  <c:v>9</c:v>
                </c:pt>
                <c:pt idx="7">
                  <c:v>10</c:v>
                </c:pt>
                <c:pt idx="8">
                  <c:v>18</c:v>
                </c:pt>
                <c:pt idx="9">
                  <c:v>0</c:v>
                </c:pt>
                <c:pt idx="10">
                  <c:v>11</c:v>
                </c:pt>
                <c:pt idx="11">
                  <c:v>12</c:v>
                </c:pt>
                <c:pt idx="12">
                  <c:v>10</c:v>
                </c:pt>
                <c:pt idx="13">
                  <c:v>6</c:v>
                </c:pt>
                <c:pt idx="14">
                  <c:v>0</c:v>
                </c:pt>
                <c:pt idx="15">
                  <c:v>14</c:v>
                </c:pt>
                <c:pt idx="16">
                  <c:v>0</c:v>
                </c:pt>
                <c:pt idx="17">
                  <c:v>16</c:v>
                </c:pt>
                <c:pt idx="18">
                  <c:v>24</c:v>
                </c:pt>
                <c:pt idx="19">
                  <c:v>15</c:v>
                </c:pt>
                <c:pt idx="20">
                  <c:v>20</c:v>
                </c:pt>
                <c:pt idx="21">
                  <c:v>4</c:v>
                </c:pt>
                <c:pt idx="22">
                  <c:v>10</c:v>
                </c:pt>
                <c:pt idx="23">
                  <c:v>0</c:v>
                </c:pt>
                <c:pt idx="24">
                  <c:v>31</c:v>
                </c:pt>
                <c:pt idx="25">
                  <c:v>17</c:v>
                </c:pt>
                <c:pt idx="26">
                  <c:v>15</c:v>
                </c:pt>
                <c:pt idx="27">
                  <c:v>13</c:v>
                </c:pt>
                <c:pt idx="28">
                  <c:v>0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FF-42E9-B789-9FCEF4328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188072"/>
        <c:axId val="404188400"/>
      </c:lineChart>
      <c:dateAx>
        <c:axId val="404188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188400"/>
        <c:crosses val="autoZero"/>
        <c:auto val="1"/>
        <c:lblOffset val="100"/>
        <c:baseTimeUnit val="days"/>
      </c:dateAx>
      <c:valAx>
        <c:axId val="40418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18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8F458-1E77-424E-B8FA-3E325E36C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9CEDA2-19CC-4A73-BEB1-BF3F43D336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B2851-1220-47DF-B01B-1CB3A1DAC1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9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3E72-94DE-4C9D-B79A-F97F969C8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65FD4C-2A58-4B29-BBB8-A3764C9BD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35991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1B565-3A49-4E91-B7AA-B0EE8F4F9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50D51-A0B1-486F-BC3D-19D293748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1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D2264-8A81-4D5C-A5FC-CDFFB4693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401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75843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17934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75506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6352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248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4165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417059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36266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63199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100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76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9425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C24BE1F-CC24-44F5-865F-E8B70EDDB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B16CB-158C-4C2D-8A3E-7E3DB261D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63682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CBA8-FC4B-4098-9391-93532D1AF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CFD224-6D10-4249-8690-6A2E10828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64756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BD867-1956-4534-92D8-89F0F4486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FD674-36FA-4B99-A58D-28957D05E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10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36671-4658-4CA0-A13A-FDB5AB07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4E615-F2A7-45BF-8F4E-E63C3ACF97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1100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44486-732D-4AF6-B53F-8C263A13F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FAB99-EC01-4E7A-94F5-E1C16101D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C2D9A-A451-4E84-AC12-C16DA1CE0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528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07566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67435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8542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2031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5319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18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- 2017-11-30 10:32:05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رینو، ١٩ صالة عرض في المملكة العربیة السعودیة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فروع رینو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#رینو #سیارات #السعودیة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Renault, 19 showrooms in Saudi Arabia ‏Discover our showrooms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2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- 2017-11-28 11:57:25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كولیوس مساحة واسعة لكِ ولعائلتك! ‎تعرفي على سیارات رینو الجدیدة من خلال الرابط الموجود في البايو ‎#رینو #السعودیة #سیارات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KOLEOS Spacious cabin for you and your family!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our new range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07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- 2017-11-27 16:03:47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حرصنا الدائم على التأكد من استمتاعك بما ھو الأفضل دوما، ندمج باستمرار أحدث ‎التقنیات القویة في سیاراتنا. ویعتبر تحسین تجربة قیادتك وزیادة راحتك وسلامتك في ‎السیارة من الأسباب المحفزة لنا على الابتكار. ‎اكتشف مجموعتنا الجدیدة من خلال الرابط الموجود في البايو ‎#رینو #سیارات #السعودیة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Since making sure you enjoy the very best is of utmost important to us, we are constantly incorporating increasingly powerful technologies in our vehicles. 
Improving your driving experience, your on-board comfort and your safety are the reasons why we innovate.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our new Range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2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- 2017-11-26 15:09:36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تساعدك الضمانات الممتدة وصیانة رینو في التخطیط للأمور غیر المتوقعة
..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#سیارات #السعودیة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extended warranties and Renault assistance help you plan for the unexpected. ‏
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683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F72877-4F75-4FCF-B0F6-1E540920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B976E-A594-41A8-BB43-DF79F5253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2664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3CD26-22C8-494B-BC2A-515A87DD4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7382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36526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1222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6403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8992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204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1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- 2017-11-25 13:07:47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مجرد إختباریة إلى سیارة على أرض الواقع ‎
...
أصبح المستقبل الآن حاضرًا مع رینو ‎اكتشف المزید من خلال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http://bit.ly/2jlNbzD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#سیارات #السعودیة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From concept to reality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future is now present with Renault 
Discover more here: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http://bit.ly/2jlNbzD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35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- 2017-11-23 16:53:26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تجد في مجموعة الملحقات الخاصة بنا كل ما تحتاجھ لجعل سیارتك عملیة أكثر، ‎مریحة أكثر و تشبھك أكثر. ‎اكتشف ملحقات السیارات من خلال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http://bit.ly/2AqdDmH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#سیارات السعودیة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our accessories range, find everything you need to make 
your Renault more practical, more comfortable and more 
you.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our accessories range here: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http://bit.ly/2AqdDmH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2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- 2017-11-22 14:09:06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وریاضة سباق السیارات، أكثر من 115 عاماً من الابتكار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🏎 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المزید من خلال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http://bit.ly/2hOG069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#سیارات #السعودیة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and motorsport, over 115 years of innovation. 
Discover more here: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http://bit.ly/2hOG069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168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69CE1A-8A62-410F-A165-18FFDD30A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7902F-B159-472A-83EA-2F456D04B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75504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0A866-0176-4F3D-9365-D5EDC8AC5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8861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26183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0212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7746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0654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4167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3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- 2017-11-21 14:10:54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ماھي القطعة الناقصة في الصورة؟
‎شاركنا اجابتك في التعلیقات!
‎#رینو #السعودیة #سیارات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is the missing piece?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your answer with us!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4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- 2017-11-20 16:10:39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سیمبول تناسب أسلوب حیاتك العصري والعملي!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سیارات رینو الجدیدة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#رینو #السعودیة #سیارات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Symbol fits your modern and practical life style! ‏Discover our new range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88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- 2017-11-19 13:38:41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نتميز بأننا شركة دولية ذات جذور فرنسية وتاريخ عريق ممتد لأكثر من 115 عاماً. اكتشف مجموعتنا الجديدة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#رينو #السعودية #سيارات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an international company with French roots and a rich history spanning more than 115 years. ‏Discover our new Range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634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56F9D4-0D02-4EB3-8DCF-C106F1372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B4FF1-7178-42D5-BD89-2229F972A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94010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DD065-E50A-4AC1-8CD1-7494075B1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8032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05918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4470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6897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5029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2327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43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- 2017-11-18 12:43:03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صيانة هيكل السيارة والزجاج الأمامي للسيارة والصيانة الداخلية... قم بحماية ‎وإصلاح وتنظيف وتلميع سيارتك. نحن هنا لتقديم النصيحة أو للترحيب بكم في موعد ‎أو من دون موعد. ‎اكتشف المزيد في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#سيارات #السعودية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Bodywork, windscreen, interior maintenance... Protect, 
repair, clean and shine your Renault. We are here to advise or welcome you, with or without an 
appointment.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more here: 
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3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- 2017-11-16 16:34:41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القطعة الناقصة في الصورة؟ ‎شاركنا اجابتك في التعليقات! ‎#رينو #السعودية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is the missing piece?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your answer with us!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974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1B4209F-2FA6-44EE-A09E-A6C6BA42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DCD74-DC24-453F-871F-F66F5CE72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74580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5999C-2CDC-45C7-A03C-BB40BF16B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6063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16950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2120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2268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5318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405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33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- 2017-11-14 11:37:44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برامج وعروض صيانة واستشارات لحماية سيارتك والحفاظ عليها. 
تجنب المتاعب عن طريق حلولنا البسيطة التي تجعل حياتك أسهل. ‎قم بصيانة سيارتك الآن، زر الرابط لمعرفة المزيد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http://bit.ly/2yBcuVz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Packages, service offers and advice to protect and maintain your car. Drive carefree with our simple solutions that make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life easier.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your car to maintenance, visit our website to know more: http://bit.ly/2yBcuVz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15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- 2017-11-13 11:49:44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یوم الإحسان العالمي مد ید العون لمن یحتاجھ. ‎#رینو #سیارات #السعودیة #یوم_الاحسان_العالمي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World Kindness Day, Reach out to help those in need.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#Renault #WorldKindnessDay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52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- 2017-11-12 16:56:26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Amazing end-of-year offer on the Renault 4x4 Range 
For more information, Call Free Toll: 8002445050
https://goo.gl/kE1ckx
 #Renault #Saudi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58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- 2017-11-12 15:51:10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نھایة العام المذھلة من رینو لسیارات الدفع الرباعي 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x4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لمزید من المعلومات: ٨٠٠٢٤٤٥٠٥٠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https://goo.gl/oxV4or ‎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#سیارات 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436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A83A50C-51F9-40A4-A40D-BE04D76E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48C9D-66C2-4E76-B125-AF77E3982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237664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5C4A3-3BF6-44B6-9EB0-20D031F21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7924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97739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6265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3845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0925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4082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6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- 2017-11-11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الفروقات الثلاثة في الفيديو؟ ‎شاركنا جوابك ‎#رينو #سيارات #السعودية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are the three differences?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your 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7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- 2017-11-09 15:38:35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‏Amazing end-of-year offer on the Renault Passenger Car Range.
‏For more information, Call Free Toll: 8002445050 
http://www.renault.com.sa/
‏#Renault #Saudi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5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- 2017-11-09 15:14:18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نھایة العام المذھلة من رینو لسیارات الركاب.
لمزید من المعلومات: ٨٠٠٢٤٤٥٠٥٠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http://www.renault.com.sa/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رینو #سیارات 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5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- 2017-11-08 11:36:25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الفروقات الثلاثة بين الصورتين؟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#رينو #سيارات #السعودية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 the 3 differences!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5195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A5856C5-5D57-4956-8C09-0F8762DF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B2B2F-EB6A-462D-9E2D-578BB2017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29960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DC485-506B-4061-B72B-9E9351FB4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8767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14100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5676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928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848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133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8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- 2017-11-07 11:19:14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تنطلق رينو تاليسمان بجاذبية عالية، ونظام تعليق يتم التحكم فيه إلكترونيًا. يعدل ‎نظام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Sense-Multi Renault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جانب من جوانب التعامل مع السيارة، كما لو ‎كان هناك عدة سيارات في سيارة واحدة. استمتع بإثراء تجربتك في القيادة ‎اكتشف مجموعتنا الجديدة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‎#رينو #سيارات #السعودية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Talisman drives with aplomb, with electronically 
controlled suspension. The Renault Multi-Sense® system 
modifies every aspect of the vehicle’s handling, like having 
several cars in one vehicle. Intensify your driving experience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our new Range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5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- 2017-11-06 09:51:39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صيانة سيارتك لن تربك حياتك! 
لديك حساب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RENAULT ؟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ليس بعد؟ 
سجل الآن واستمتع بالعديد من المزايا.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9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- 2017-11-06 09:48:58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 maintenance won’t disrupt your life!
You already have an account in MY RENAUT? Don’t yet?
Register now and enjoy! 
www.myrenault-me.com
#Renault #Saudi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502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630A54-430C-40F2-9B72-D2D08E95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32A85-59DD-4AB3-8E69-347C054AE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42638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BFB7F-094B-4312-8FD8-154E4DA7B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5011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0117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8509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0087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1197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2574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38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- 2017-11-05 10:00:15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اجلس في مقعدك واجعله مريحاً.
لقد صممنا مقصورة رينو تاليسمان من أجل رفاهيتك ورفاهية الركاب المصاحبين لك.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مجموعتنا الجديدة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#رينو #سيارات #السعودية
... 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 a seat and make yourself comfortable. We have designed the Renault TALISMAN's cabin for your well-being and that of your passengers. ‏Discover our new Range from the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2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- 2017-11-04 17:12:42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تمتاز بنموذج ديناميكي معزز بالكروم، وهيكل أمامي ملهم وسمات إضاءة عالية ‎التقنية، حيث تتألق رينو تاليسمان بفضل خطوطها الجذابة والأنيقة. ‎اكتشف مجموعتنا الجديدة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‎#رينو #سيارات #السعودية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Featuring a dynamic profile underscored with chrome, an 
assertive front end and a high-tech lighting signature, the 
Renault TALISMAN stands out thanks to its sleek, elegant 
lines.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our new Range from the link in the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3395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85087C7-8DA5-425B-94DD-0DF69079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93D23-8AA4-4B39-9DE9-ED869E371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12053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8DE8D-9FB9-4060-8D34-3F61C7771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86064-BC1E-4915-B473-BD75DC8C5C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1561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B3831-7080-4649-8B00-F7107AEFE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7E386-B712-41E9-A1C2-11676404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235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20180308_142616</Template>
  <TotalTime>0</TotalTime>
  <Words>573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2018-03-08T14:26:17Z</dcterms:created>
  <dcterms:modified xsi:type="dcterms:W3CDTF">2018-03-08T14:26:46Z</dcterms:modified>
</cp:coreProperties>
</file>