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0E-4594-8A81-67410644B5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0E-4594-8A81-67410644B5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0E-4594-8A81-67410644B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366704"/>
        <c:axId val="281653760"/>
      </c:barChart>
      <c:catAx>
        <c:axId val="28436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53760"/>
        <c:crosses val="autoZero"/>
        <c:auto val="1"/>
        <c:lblAlgn val="ctr"/>
        <c:lblOffset val="100"/>
        <c:noMultiLvlLbl val="0"/>
      </c:catAx>
      <c:valAx>
        <c:axId val="28165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D1589-791E-4D73-B150-BF32F87F7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A0E611-C635-444D-9360-BD2CE13389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23214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65DBA-2082-4CBB-8B7E-708DF4DE4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E4C4D-DE0F-4671-924C-CCBC77E9A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4330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20180308_141116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2018-03-08T14:12:30Z</dcterms:created>
  <dcterms:modified xsi:type="dcterms:W3CDTF">2018-03-08T14:12:34Z</dcterms:modified>
</cp:coreProperties>
</file>