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99F6-4E98-A657-7AECC72228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951592"/>
        <c:axId val="275252880"/>
      </c:lineChart>
      <c:catAx>
        <c:axId val="27295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52880"/>
        <c:crosses val="autoZero"/>
        <c:auto val="1"/>
        <c:lblAlgn val="ctr"/>
        <c:lblOffset val="100"/>
        <c:noMultiLvlLbl val="0"/>
      </c:catAx>
      <c:valAx>
        <c:axId val="27525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5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B7F46-5996-4CDD-B775-61F5BCC71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EBD269-104F-4060-ACA8-888BD3245A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99290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12E87-CF6A-4C8C-834A-D3E9B344CB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6E175-051F-4D84-B110-AD383095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1906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20180308_140005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2018-03-08T14:00:06Z</dcterms:created>
  <dcterms:modified xsi:type="dcterms:W3CDTF">2018-03-08T14:00:13Z</dcterms:modified>
</cp:coreProperties>
</file>