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6AF9-4CB5-9B38-466D521FF3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2205872"/>
        <c:axId val="271564544"/>
      </c:lineChart>
      <c:catAx>
        <c:axId val="162205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564544"/>
        <c:crosses val="autoZero"/>
        <c:auto val="1"/>
        <c:lblAlgn val="ctr"/>
        <c:lblOffset val="100"/>
        <c:noMultiLvlLbl val="0"/>
      </c:catAx>
      <c:valAx>
        <c:axId val="271564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205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5A13C-9AE0-4810-8847-13A602D58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F3600E-15B9-4214-98D2-A91681FA75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77884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657127-B963-40BD-BE5E-F9D7A9B47B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59DC16-E628-463D-B813-71DE628B5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2332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20180308_135026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Hour</dc:title>
  <dc:creator>Administrator</dc:creator>
  <cp:lastModifiedBy>Administrator</cp:lastModifiedBy>
  <cp:revision>1</cp:revision>
  <dcterms:created xsi:type="dcterms:W3CDTF">2018-03-08T13:50:26Z</dcterms:created>
  <dcterms:modified xsi:type="dcterms:W3CDTF">2018-03-08T13:50:35Z</dcterms:modified>
</cp:coreProperties>
</file>