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16262</c:v>
                </c:pt>
                <c:pt idx="1">
                  <c:v>16259</c:v>
                </c:pt>
                <c:pt idx="2">
                  <c:v>16258</c:v>
                </c:pt>
                <c:pt idx="3">
                  <c:v>16260</c:v>
                </c:pt>
                <c:pt idx="4">
                  <c:v>16221</c:v>
                </c:pt>
                <c:pt idx="5">
                  <c:v>16207</c:v>
                </c:pt>
                <c:pt idx="6">
                  <c:v>16200</c:v>
                </c:pt>
                <c:pt idx="7">
                  <c:v>16202</c:v>
                </c:pt>
                <c:pt idx="8">
                  <c:v>16214</c:v>
                </c:pt>
                <c:pt idx="9">
                  <c:v>16214</c:v>
                </c:pt>
                <c:pt idx="10">
                  <c:v>16226</c:v>
                </c:pt>
                <c:pt idx="11">
                  <c:v>16224</c:v>
                </c:pt>
                <c:pt idx="12">
                  <c:v>16223</c:v>
                </c:pt>
                <c:pt idx="13">
                  <c:v>16227</c:v>
                </c:pt>
                <c:pt idx="14">
                  <c:v>16229</c:v>
                </c:pt>
                <c:pt idx="15">
                  <c:v>16232</c:v>
                </c:pt>
                <c:pt idx="16">
                  <c:v>16236</c:v>
                </c:pt>
                <c:pt idx="17">
                  <c:v>16237</c:v>
                </c:pt>
                <c:pt idx="18">
                  <c:v>16236</c:v>
                </c:pt>
                <c:pt idx="19">
                  <c:v>16237</c:v>
                </c:pt>
                <c:pt idx="20">
                  <c:v>16233</c:v>
                </c:pt>
                <c:pt idx="21">
                  <c:v>16237</c:v>
                </c:pt>
                <c:pt idx="22">
                  <c:v>16242</c:v>
                </c:pt>
                <c:pt idx="23">
                  <c:v>16251</c:v>
                </c:pt>
                <c:pt idx="24">
                  <c:v>16255</c:v>
                </c:pt>
                <c:pt idx="25">
                  <c:v>16259</c:v>
                </c:pt>
                <c:pt idx="26">
                  <c:v>16260</c:v>
                </c:pt>
                <c:pt idx="27">
                  <c:v>16254</c:v>
                </c:pt>
                <c:pt idx="28">
                  <c:v>16257</c:v>
                </c:pt>
                <c:pt idx="29">
                  <c:v>16255</c:v>
                </c:pt>
                <c:pt idx="30">
                  <c:v>16260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F2-480D-A477-4B77E59D8A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229104"/>
        <c:axId val="278227136"/>
      </c:lineChart>
      <c:dateAx>
        <c:axId val="278229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27136"/>
        <c:crosses val="autoZero"/>
        <c:auto val="1"/>
        <c:lblOffset val="100"/>
        <c:baseTimeUnit val="days"/>
      </c:dateAx>
      <c:valAx>
        <c:axId val="27822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29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-1.2297097884898999E-2</c:v>
                </c:pt>
                <c:pt idx="1">
                  <c:v>-1.8447915385560999E-2</c:v>
                </c:pt>
                <c:pt idx="2">
                  <c:v>-6.1504397564426001E-3</c:v>
                </c:pt>
                <c:pt idx="3">
                  <c:v>1.2301636117604001E-2</c:v>
                </c:pt>
                <c:pt idx="4">
                  <c:v>-0.23985239852399001</c:v>
                </c:pt>
                <c:pt idx="5">
                  <c:v>-8.6307872510943004E-2</c:v>
                </c:pt>
                <c:pt idx="6">
                  <c:v>-4.3191213673104002E-2</c:v>
                </c:pt>
                <c:pt idx="7">
                  <c:v>1.2345679012345999E-2</c:v>
                </c:pt>
                <c:pt idx="8">
                  <c:v>7.4064930255524006E-2</c:v>
                </c:pt>
                <c:pt idx="9">
                  <c:v>0</c:v>
                </c:pt>
                <c:pt idx="10">
                  <c:v>7.4010114715678005E-2</c:v>
                </c:pt>
                <c:pt idx="11">
                  <c:v>-1.2325896708985999E-2</c:v>
                </c:pt>
                <c:pt idx="12">
                  <c:v>-6.1637080867849997E-3</c:v>
                </c:pt>
                <c:pt idx="13">
                  <c:v>2.4656352092708E-2</c:v>
                </c:pt>
                <c:pt idx="14">
                  <c:v>1.232513711715E-2</c:v>
                </c:pt>
                <c:pt idx="15">
                  <c:v>1.8485427321462002E-2</c:v>
                </c:pt>
                <c:pt idx="16">
                  <c:v>2.4642681123706E-2</c:v>
                </c:pt>
                <c:pt idx="17">
                  <c:v>6.1591525006158996E-3</c:v>
                </c:pt>
                <c:pt idx="18">
                  <c:v>-6.1587731723841002E-3</c:v>
                </c:pt>
                <c:pt idx="19">
                  <c:v>6.1591525006158996E-3</c:v>
                </c:pt>
                <c:pt idx="20">
                  <c:v>-2.4635092689535999E-2</c:v>
                </c:pt>
                <c:pt idx="21">
                  <c:v>2.4641163062897001E-2</c:v>
                </c:pt>
                <c:pt idx="22">
                  <c:v>3.0793865861920001E-2</c:v>
                </c:pt>
                <c:pt idx="23">
                  <c:v>5.5411895086811998E-2</c:v>
                </c:pt>
                <c:pt idx="24">
                  <c:v>2.4613869915697001E-2</c:v>
                </c:pt>
                <c:pt idx="25">
                  <c:v>2.4607812980621001E-2</c:v>
                </c:pt>
                <c:pt idx="26">
                  <c:v>6.1504397564426001E-3</c:v>
                </c:pt>
                <c:pt idx="27">
                  <c:v>-3.6900369003690002E-2</c:v>
                </c:pt>
                <c:pt idx="28">
                  <c:v>1.8456995201180999E-2</c:v>
                </c:pt>
                <c:pt idx="29">
                  <c:v>-1.2302392815403001E-2</c:v>
                </c:pt>
                <c:pt idx="30">
                  <c:v>3.0759766225776999E-2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F4-4514-8EE0-BC96B6A294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278088"/>
        <c:axId val="359278416"/>
      </c:lineChart>
      <c:dateAx>
        <c:axId val="359278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278416"/>
        <c:crosses val="autoZero"/>
        <c:auto val="1"/>
        <c:lblOffset val="100"/>
        <c:baseTimeUnit val="days"/>
      </c:dateAx>
      <c:valAx>
        <c:axId val="359278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278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4.9191416097891003E-2</c:v>
                </c:pt>
                <c:pt idx="1">
                  <c:v>3.0750307503075E-3</c:v>
                </c:pt>
                <c:pt idx="2">
                  <c:v>1.8452454176404998E-2</c:v>
                </c:pt>
                <c:pt idx="3">
                  <c:v>1.8451319269328002E-2</c:v>
                </c:pt>
                <c:pt idx="4">
                  <c:v>2.4630541871921E-2</c:v>
                </c:pt>
                <c:pt idx="5">
                  <c:v>0</c:v>
                </c:pt>
                <c:pt idx="6">
                  <c:v>0</c:v>
                </c:pt>
                <c:pt idx="7">
                  <c:v>3.0862292451083E-2</c:v>
                </c:pt>
                <c:pt idx="8">
                  <c:v>1.8509378084896E-2</c:v>
                </c:pt>
                <c:pt idx="9">
                  <c:v>8.6345133834956997E-2</c:v>
                </c:pt>
                <c:pt idx="10">
                  <c:v>3.0826140567201E-3</c:v>
                </c:pt>
                <c:pt idx="11">
                  <c:v>0</c:v>
                </c:pt>
                <c:pt idx="12">
                  <c:v>9.2461320347655002E-3</c:v>
                </c:pt>
                <c:pt idx="13">
                  <c:v>3.0816640986132998E-3</c:v>
                </c:pt>
                <c:pt idx="14">
                  <c:v>0</c:v>
                </c:pt>
                <c:pt idx="15">
                  <c:v>1.2322858903265999E-2</c:v>
                </c:pt>
                <c:pt idx="16">
                  <c:v>1.8479733891831999E-2</c:v>
                </c:pt>
                <c:pt idx="17">
                  <c:v>0</c:v>
                </c:pt>
                <c:pt idx="18">
                  <c:v>4.9273220004927003E-2</c:v>
                </c:pt>
                <c:pt idx="19">
                  <c:v>0</c:v>
                </c:pt>
                <c:pt idx="20">
                  <c:v>1.2319063751154999E-2</c:v>
                </c:pt>
                <c:pt idx="21">
                  <c:v>9.2392978133661995E-3</c:v>
                </c:pt>
                <c:pt idx="22">
                  <c:v>9.2370219841123001E-3</c:v>
                </c:pt>
                <c:pt idx="23">
                  <c:v>3.0776806598547001E-3</c:v>
                </c:pt>
                <c:pt idx="24">
                  <c:v>1.845813080662E-2</c:v>
                </c:pt>
                <c:pt idx="25">
                  <c:v>0</c:v>
                </c:pt>
                <c:pt idx="26">
                  <c:v>0</c:v>
                </c:pt>
                <c:pt idx="27">
                  <c:v>9.2267946115518994E-3</c:v>
                </c:pt>
                <c:pt idx="28">
                  <c:v>1.2303906490311E-2</c:v>
                </c:pt>
                <c:pt idx="29">
                  <c:v>6.1515748031495997E-3</c:v>
                </c:pt>
                <c:pt idx="30">
                  <c:v>6.1511964077013001E-3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AC-42E8-A516-EF0A1E6514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823128"/>
        <c:axId val="364821488"/>
      </c:lineChart>
      <c:dateAx>
        <c:axId val="364823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821488"/>
        <c:crosses val="autoZero"/>
        <c:auto val="1"/>
        <c:lblOffset val="100"/>
        <c:baseTimeUnit val="days"/>
      </c:dateAx>
      <c:valAx>
        <c:axId val="36482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823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1C684-16B7-4CC0-BD7B-D7C49E1B9B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E44BC4-020D-4548-8B23-89087C011F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7CF857-A141-46B0-B558-E718636D1B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179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7E6B1-3F3C-4CF9-B11B-6E3F6A932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1C1DF3-2164-44F3-9F00-980CBEE465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102390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6310F4-B7C5-4F63-BE31-005B856CCB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049BA5-058C-4539-BE74-F48086402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851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4A94F0-1B0F-4A01-96B1-11B7C101D6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423259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391876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4774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64747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6053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9132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984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4933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6108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3344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346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2630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8524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1966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7565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007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@RenaultGAA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98189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34C502E-1F27-482C-B517-410E14492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227A7C-E923-4101-B48B-72E1FFC133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806185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3568D-E19A-4AC3-9F50-5E6F88CAF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6A73FD-F23E-420B-B574-DD27D0B2C9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198802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6E1E63-734D-4AD3-A626-66DC97B64E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853355-C453-4A23-A2C0-80B2B5377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759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1B903-F3DB-4CA1-891C-9428B1C9E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26D235-EE64-445A-8E29-58B01CAFFD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688007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5393BE-05B1-4913-995A-A21BAA3F07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A6D154-0761-4358-93A7-7767FCB80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88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5CE389-07CC-462B-B461-725DB22912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176005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49506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2354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1460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0301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5390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8886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491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- 2017-10-31 10:03:49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Need more space? #Renault SYMBOL brings you a passenger 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compartment with five real seats.
Discover our new Range:
https://t.co/XJlqNeQ94E https://t.co/BpzylNqGxc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281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- 2017-10-31 10:03:20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تحتاج إلى المزيد من المساحة؟ توفر لك رينو سيمبول مقصورة ركاب بخمسة مقاعد حقيقية.
اكتشف مجموعتنا الجديدة هنا: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https://t.co/XJlqNeQ94E https://t.co/EnO0WLfzdh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227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- 2017-10-30 09:16:13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Flowing and elegant lines and a front end reworked to reflect Renault's new visual identity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Discover our new Range:
https://t.co/XJlqNeQ94E https://t.co/s0WewXo81y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160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- 2017-10-30 09:14:49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تعكس الخطوط الإنسيابية الأنيقة ووضع القيادة هوية الشكل الجديد لرينو #سيمبول
اكتشف مجموعتنا الجديدة من خلال الرابط: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https://t.co/XJlqNeQ94E https://t.co/SxdwzfwdXQ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744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- 2017-10-29 09:18:38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سيمبول مستوى أعلى من الميزات
اكتشف مجموعتنا الجديدة!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SYMBOL A New Standard Of Equipment
Discover our new Range:
https://t.co/XJlqNeQ94E https://t.co/57mQcOIzRB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98349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D4DA546-3BBC-4CF1-953E-0C2D32E6E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F86D56-A93B-4245-8555-D3E1051B59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800988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6D911A-BAA8-421A-B86E-C0375F4AEA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909786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69297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5861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3890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2064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5765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5440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125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- 2017-10-28 09:54:17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Benefit from a wide range of on-board technology with 
New #Renault KOLEOS. 8.
Discover our new Range here:
https://t.co/XJlqNeQ94E https://t.co/Fn9Rlda96n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278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- 2017-10-28 09:53:30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استفد من مجموعة واسعة من التكنولوجيا على متن رينو كوليوس الجديدة. 
اكتشف مجموعتنا الجديدة من خلال الرابط التالي: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https://t.co/XJlqNeQ94E https://t.co/0UvTqKUQnq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920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- 2017-10-26 18:13:31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New #Renault KOLEOS is an invitation to well-being... Travel first class. 
Discover our new Range here:
https://t.co/XJlqNeQ94E https://t.co/4Ql6j83ulr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353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- 2017-10-26 18:12:32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كوليوس الجديدة تدعوك للرفاهية ... يمكنك الاستمتاع برحلة سفر من الدرجة الأولى.
اكتشف مجموعتنا الجديدة هنا: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https://t.co/XJlqNeQ94E https://t.co/i65NiCfHsd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195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- 2017-10-25 09:07:51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New #Renault KOLEOS captures everyone's attention. 
Take your journey with confidence. 
Discover our Range here:
https://t.co/XJlqNeQ94E https://t.co/P63nKHd5im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98183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54D370C-AA59-4B5D-93D1-52B6912DF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674E4A-58FB-4623-9E05-6B093C867E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09767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EB8EBC-FC83-433B-B544-61267EB8D9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552846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61525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04713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3847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8134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3507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4507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667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- 2017-10-25 09:06:53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كوليوس الجديدة تجذب أنظار الجميع. 
تابع رحلتك بكامل الثقة.
اكتشف مجموعتنا الجديدة من خلال الرابط التالي: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https://t.co/XJlqNeyxG4 https://t.co/Lyxu1dTz9W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191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- 2017-10-24 13:46:29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Renault KOLEOS…Whatever your quest!
Discover our new Range here:
https://t.co/XJlqNeQ94E https://t.co/yiABV2qmPO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410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- 2017-10-24 13:45:56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العالم بين يديك مع سيارات رينو كوليوس.
اكتشف مجموعتنا الجديدة من خلال الرابط التالي: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https://t.co/XJlqNeQ94E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https://t.co/GoWxB30pvx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16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- 2017-10-23 14:47:24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Car maintenance won’t disrupt your life!
You already have an account in MY RENAUT? Don’t yet?
Register now and enjoy! 
#Renault #Saudi https://t.co/yIBSD7fkCt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458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- 2017-10-23 14:44:38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صيانة سيارتك لن تربك حياتك! 
لديك حساب في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RENAULT ؟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ليس بعد؟ 
سجل الآن واستمتع بالعديد من المزايا.
#رينو #السعودية #سيارات #صيانة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https://t.co/Jat6n2ZGuc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5922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592F2B6-5E5C-47CD-AA16-709DE3E00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B17386-6E21-42C1-99D2-5C31DF7F0E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073961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DB6B47-1714-48C7-818D-9EFA4961E8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209208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86754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2692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2084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8326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6570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3669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197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- 2017-10-22 16:16:26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Enjoy reliable, useful features on board the #Renault DUSTER. 
Discover our new Range here:
https://t.co/XJlqNeQ94E https://t.co/irFQsaJd76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948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- 2017-10-22 16:15:07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تمتع بمميزات جديرة بالثقة، ومفيدة على متن سيارة #رينو داستر. 
اكتشف مجموعتنا الجديدة من خلال الرابط التالي: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https://t.co/XJlqNeQ94E https://t.co/hNobmjyKEg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62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- 2017-10-21 18:21:15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#Renault DUSTER has been redesigned to be more practical, 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modular and comfortable.
Discover our new Range here:
https://t.co/XJlqNeQ94E https://t.co/BeaWV3edpu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87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- 2017-10-21 18:20:28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ادخل إلى عالم سيارات الدفع الرباعي. 
تم تصميم رينو داستر من جديد لتصبح أكثر عملية، وإتقانًا وراحة.
اكتشف المزيد: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https://t.co/XJlqNeQ94E https://t.co/oJsxJu7Jj6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35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- 2017-10-21 10:55:23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4x4 but much more! 
Its modern style and its #Renault front end emphasize its 
strong, warrior-like character.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https://t.co/XJlqNeQ94E https://t.co/iSzyLja7oy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13742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EAE23C6-8973-4ACF-8F5F-9A8B0C5B6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17EB2A-7A34-4E21-88FF-FDE1BBDF84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5938966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A9C058-1EA9-4780-AD68-4A04AA5006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592123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681210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9040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5341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0660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0737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6670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671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- 2017-10-21 10:52:09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داستر تأسر القلوب.
 تصميمها الحديث تؤكد على شخصيتها القوية، الشبيهة بشخصية المحاربين.
اكتشف المزيد في الرابط: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https://t.co/XJlqNeQ94E https://t.co/cRrBzRjpNA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826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- 2017-10-19 16:40:43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ماهي القطعة الناقصة في شكل السيارة؟
شاركنا إجابتك!
#رينو #سيارات #السعودية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What is the missing piece?
Share your answer! https://t.co/m9Wmeb9njw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934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- 2017-10-18 09:09:23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حياة بلا حدود مع #رينو داستر.
اكتشف مجموعتنا الجديدة هنا: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https://t.co/XJlqNeQ94E
Live without limits with the new Renault DUSTER https://t.co/9spYoaxuor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162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- 2017-10-17 16:29:57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اكتشف الفروقات الثلاثة بين الصورتين؟
#رينو #سيارات #السعودية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Spot the 3 differences! https://t.co/LWJaPrHBJK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748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- 2017-10-17 09:12:30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With Renault CAPTUR, you can reap the benefits of the technological advances made during our 35 years in formula1.
https://t.co/XJlqNeQ94E https://t.co/7pNODxXGso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87405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9046554-A8F9-4769-A37B-4E61F2722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A4C030-631B-4972-9550-2C7333FBC4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41672198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20180308_124228</Template>
  <TotalTime>0</TotalTime>
  <Words>466</Words>
  <Application>Microsoft Office PowerPoint</Application>
  <PresentationFormat>On-screen Show (4:3)</PresentationFormat>
  <Paragraphs>236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Lato</vt:lpstr>
      <vt:lpstr>Calibri</vt:lpstr>
      <vt:lpstr>Arial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2018-03-08T12:42:29Z</dcterms:created>
  <dcterms:modified xsi:type="dcterms:W3CDTF">2018-03-08T12:42:54Z</dcterms:modified>
</cp:coreProperties>
</file>