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1.6907599966185E-3</c:v>
                </c:pt>
                <c:pt idx="10">
                  <c:v>0</c:v>
                </c:pt>
                <c:pt idx="11">
                  <c:v>0</c:v>
                </c:pt>
                <c:pt idx="12">
                  <c:v>9.2991799814016E-3</c:v>
                </c:pt>
                <c:pt idx="13">
                  <c:v>1.5216839969566E-2</c:v>
                </c:pt>
                <c:pt idx="14">
                  <c:v>5.0722799898553998E-3</c:v>
                </c:pt>
                <c:pt idx="15">
                  <c:v>1.4371459971257E-2</c:v>
                </c:pt>
                <c:pt idx="16">
                  <c:v>3.381519993237E-3</c:v>
                </c:pt>
                <c:pt idx="17">
                  <c:v>0</c:v>
                </c:pt>
                <c:pt idx="18">
                  <c:v>1.0144559979711001E-2</c:v>
                </c:pt>
                <c:pt idx="19">
                  <c:v>3.381519993237E-3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2E-418B-ABD9-0A611D3AA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53456"/>
        <c:axId val="174512176"/>
      </c:lineChart>
      <c:catAx>
        <c:axId val="27925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2176"/>
        <c:crosses val="autoZero"/>
        <c:auto val="1"/>
        <c:lblAlgn val="ctr"/>
        <c:lblOffset val="100"/>
        <c:noMultiLvlLbl val="0"/>
      </c:catAx>
      <c:valAx>
        <c:axId val="17451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5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91AA5-B558-4015-9974-690AEE7F1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F8A45-3361-4C46-8616-8FFDF8483A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6549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572D4-D28F-4CFB-A352-217B63650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0DC38-E026-4515-982A-2EEC8DC4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595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20180308_121649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2018-03-08T12:16:50Z</dcterms:created>
  <dcterms:modified xsi:type="dcterms:W3CDTF">2018-03-08T12:16:53Z</dcterms:modified>
</cp:coreProperties>
</file>