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46-45FF-8341-41CC115800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46-45FF-8341-41CC115800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@RenaultGAA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46-45FF-8341-41CC115800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335312"/>
        <c:axId val="274718016"/>
      </c:barChart>
      <c:catAx>
        <c:axId val="277335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718016"/>
        <c:crosses val="autoZero"/>
        <c:auto val="1"/>
        <c:lblAlgn val="ctr"/>
        <c:lblOffset val="100"/>
        <c:noMultiLvlLbl val="0"/>
      </c:catAx>
      <c:valAx>
        <c:axId val="27471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33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5FCAB6-36B9-42EB-B979-023EA07FA3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C3B8E8-86C0-43FA-82A0-34458E3C70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262394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064818-5F61-4CF1-90F0-7279727D58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E761E-6C15-4491-9EC6-ECED0FC1A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3871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20180308_121354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2018-03-08T12:13:55Z</dcterms:created>
  <dcterms:modified xsi:type="dcterms:W3CDTF">2018-03-08T12:13:58Z</dcterms:modified>
</cp:coreProperties>
</file>