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38A2-453D-92E4-0A46CA9C121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38A2-453D-92E4-0A46CA9C121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38A2-453D-92E4-0A46CA9C1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972456"/>
        <c:axId val="359974424"/>
      </c:barChart>
      <c:catAx>
        <c:axId val="35997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74424"/>
        <c:crosses val="autoZero"/>
        <c:auto val="1"/>
        <c:lblAlgn val="ctr"/>
        <c:lblOffset val="100"/>
        <c:noMultiLvlLbl val="0"/>
      </c:catAx>
      <c:valAx>
        <c:axId val="35997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97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567E5-3C4C-4F6F-93A4-75C7054CC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8251E2-E843-44F7-8A5C-DCF38DC52B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67877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32B00-5232-4177-9D73-43769027F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CD49D-78FF-4658-B8B5-FB6D6EDD3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463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20180308_121231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2018-03-08T12:12:32Z</dcterms:created>
  <dcterms:modified xsi:type="dcterms:W3CDTF">2018-03-08T12:12:36Z</dcterms:modified>
</cp:coreProperties>
</file>