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renaultgaa (Renault - Gulf Advantage)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692</c:v>
                </c:pt>
                <c:pt idx="1">
                  <c:v>692</c:v>
                </c:pt>
                <c:pt idx="2">
                  <c:v>691</c:v>
                </c:pt>
                <c:pt idx="3">
                  <c:v>691</c:v>
                </c:pt>
                <c:pt idx="4">
                  <c:v>691</c:v>
                </c:pt>
                <c:pt idx="5">
                  <c:v>691</c:v>
                </c:pt>
                <c:pt idx="6">
                  <c:v>691</c:v>
                </c:pt>
                <c:pt idx="7">
                  <c:v>691</c:v>
                </c:pt>
                <c:pt idx="8">
                  <c:v>692</c:v>
                </c:pt>
                <c:pt idx="9">
                  <c:v>692</c:v>
                </c:pt>
                <c:pt idx="10">
                  <c:v>691</c:v>
                </c:pt>
                <c:pt idx="11">
                  <c:v>691</c:v>
                </c:pt>
                <c:pt idx="12">
                  <c:v>691</c:v>
                </c:pt>
                <c:pt idx="13">
                  <c:v>692</c:v>
                </c:pt>
                <c:pt idx="14">
                  <c:v>692</c:v>
                </c:pt>
                <c:pt idx="15">
                  <c:v>692</c:v>
                </c:pt>
                <c:pt idx="16">
                  <c:v>692</c:v>
                </c:pt>
                <c:pt idx="17">
                  <c:v>693</c:v>
                </c:pt>
                <c:pt idx="18">
                  <c:v>693</c:v>
                </c:pt>
                <c:pt idx="19">
                  <c:v>693</c:v>
                </c:pt>
                <c:pt idx="20">
                  <c:v>693</c:v>
                </c:pt>
                <c:pt idx="21">
                  <c:v>693</c:v>
                </c:pt>
                <c:pt idx="22">
                  <c:v>693</c:v>
                </c:pt>
                <c:pt idx="23">
                  <c:v>693</c:v>
                </c:pt>
                <c:pt idx="24">
                  <c:v>693</c:v>
                </c:pt>
                <c:pt idx="25">
                  <c:v>694</c:v>
                </c:pt>
                <c:pt idx="26">
                  <c:v>693</c:v>
                </c:pt>
                <c:pt idx="27">
                  <c:v>695</c:v>
                </c:pt>
                <c:pt idx="28">
                  <c:v>697</c:v>
                </c:pt>
                <c:pt idx="29">
                  <c:v>699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54E-4846-84BE-F5AFECDBF9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310888"/>
        <c:axId val="280378752"/>
      </c:lineChart>
      <c:dateAx>
        <c:axId val="284310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378752"/>
        <c:crosses val="autoZero"/>
        <c:auto val="1"/>
        <c:lblOffset val="100"/>
        <c:baseTimeUnit val="days"/>
      </c:dateAx>
      <c:valAx>
        <c:axId val="280378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310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renaultgaa (Renault - Gulf Advantage)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-0.14450867052023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0.14471780028944001</c:v>
                </c:pt>
                <c:pt idx="9">
                  <c:v>0</c:v>
                </c:pt>
                <c:pt idx="10">
                  <c:v>-0.14450867052023</c:v>
                </c:pt>
                <c:pt idx="11">
                  <c:v>0</c:v>
                </c:pt>
                <c:pt idx="12">
                  <c:v>0</c:v>
                </c:pt>
                <c:pt idx="13">
                  <c:v>0.14471780028944001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0.14450867052023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0.14430014430013999</c:v>
                </c:pt>
                <c:pt idx="26">
                  <c:v>-0.14409221902017</c:v>
                </c:pt>
                <c:pt idx="27">
                  <c:v>0.28860028860029002</c:v>
                </c:pt>
                <c:pt idx="28">
                  <c:v>0.28776978417266003</c:v>
                </c:pt>
                <c:pt idx="29">
                  <c:v>0.28694404591104999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6AC-4936-B83D-C60650C8EE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1707432"/>
        <c:axId val="371705136"/>
      </c:lineChart>
      <c:dateAx>
        <c:axId val="371707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705136"/>
        <c:crosses val="autoZero"/>
        <c:auto val="1"/>
        <c:lblOffset val="100"/>
        <c:baseTimeUnit val="days"/>
      </c:dateAx>
      <c:valAx>
        <c:axId val="371705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707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renaultgaa (Renault - Gulf Advantage)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1.3025</c:v>
                </c:pt>
                <c:pt idx="5">
                  <c:v>2.3155000000000001</c:v>
                </c:pt>
                <c:pt idx="6">
                  <c:v>1.1577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0.28939999999999999</c:v>
                </c:pt>
                <c:pt idx="12">
                  <c:v>0.72360000000000002</c:v>
                </c:pt>
                <c:pt idx="13">
                  <c:v>1.1087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0.28860000000000002</c:v>
                </c:pt>
                <c:pt idx="21">
                  <c:v>0</c:v>
                </c:pt>
                <c:pt idx="22">
                  <c:v>1.8758999999999999</c:v>
                </c:pt>
                <c:pt idx="23">
                  <c:v>0</c:v>
                </c:pt>
                <c:pt idx="24">
                  <c:v>0</c:v>
                </c:pt>
                <c:pt idx="25">
                  <c:v>1.8745000000000001</c:v>
                </c:pt>
                <c:pt idx="26">
                  <c:v>1.2978000000000001</c:v>
                </c:pt>
                <c:pt idx="27">
                  <c:v>2.1614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C1-4863-A56B-DCCC4AD5EB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0744224"/>
        <c:axId val="370745208"/>
      </c:lineChart>
      <c:dateAx>
        <c:axId val="370744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745208"/>
        <c:crosses val="autoZero"/>
        <c:auto val="1"/>
        <c:lblOffset val="100"/>
        <c:baseTimeUnit val="days"/>
      </c:dateAx>
      <c:valAx>
        <c:axId val="370745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744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renaultgaa (Renault - Gulf Advantage)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9</c:v>
                </c:pt>
                <c:pt idx="5">
                  <c:v>16</c:v>
                </c:pt>
                <c:pt idx="6">
                  <c:v>8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5</c:v>
                </c:pt>
                <c:pt idx="13">
                  <c:v>7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2</c:v>
                </c:pt>
                <c:pt idx="21">
                  <c:v>0</c:v>
                </c:pt>
                <c:pt idx="22">
                  <c:v>13</c:v>
                </c:pt>
                <c:pt idx="23">
                  <c:v>0</c:v>
                </c:pt>
                <c:pt idx="24">
                  <c:v>0</c:v>
                </c:pt>
                <c:pt idx="25">
                  <c:v>13</c:v>
                </c:pt>
                <c:pt idx="26">
                  <c:v>9</c:v>
                </c:pt>
                <c:pt idx="27">
                  <c:v>15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5F-4E76-AE2D-2D400D104E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8494592"/>
        <c:axId val="283674752"/>
      </c:lineChart>
      <c:dateAx>
        <c:axId val="168494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674752"/>
        <c:crosses val="autoZero"/>
        <c:auto val="1"/>
        <c:lblOffset val="100"/>
        <c:baseTimeUnit val="days"/>
      </c:dateAx>
      <c:valAx>
        <c:axId val="283674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494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BA15D-CEDE-4B52-8029-D9C1EFA4C3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E3411D-C2D0-48DF-B3AA-FED5D3D39FF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70ECFA-9F43-49AB-A654-2EA8C7ED8E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058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ACD77-9EAA-439A-994B-01EF36F1B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9FEF92-6900-4737-8714-B6AED7D1BB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389503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0E5A8-2321-4B7F-944C-0DB54CF715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2A524A-C69F-4FF2-9B9A-CB2B095D0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971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9B97D9-5B74-4386-A7DC-7A3098E0A4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471337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8583063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9918753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314940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38806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27682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023008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78184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35944474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7245441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54144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45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renaultgaa (Renault - Gulf Advantage)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1.2025%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521208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9975FC4-A1FE-4B3F-B5F1-90F4427CF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70D0AA-11A4-400B-80D9-AD1AC33F37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764753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94796-B02E-4827-9963-800637511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0DE8F9-99B3-4319-BB8B-8C6421363F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750091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FDC06E-D6AF-4E8D-A574-62A258B6B0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D3A3EC-CF74-4931-8EB5-2353B243F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993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2A1CD-569C-4C3A-BE91-237F5B652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BBB3C7-FD37-432C-8DCA-9B1A7D0AE8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623605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9A3E74-1E4F-4612-9272-2320ED0938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D47533-4A9C-4BBC-A986-49132A360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5001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C469C7-8686-4313-B94C-0F674336F3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292848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0173877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533265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669344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093630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6912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979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- 2017-09-28 15:10:10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تتميز سيارة رينو ميجان الجديدة كليا بمظهر خارجي يخطف الأنظار وإطلالة حيوية وأنيقة ومظهر مميز بفضل هيكل السيدان والخطوط الإنسيابية وحجمها الكبير. ‎#رينو #السعودية #سيارات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charismatic All-New Renault MEGANE is a real head-turner. With its sedan body, dynamic lines and generous proportions, it has a style of its own, both lively and elegant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2.1583%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729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- 2017-09-27 09:24:29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تنسى التأكد من وضع حزام الأمان  لأطفالك في السيارة أثناء الذهاب والعودة من المدرسة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#رينو #سيارات #السعودية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Make Sure your kids are wearing their seatbelt in the car. #Renault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762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- 2017-09-26 18:34:08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تفتخر شركة رينو للسيارات بتوفير أفضل خدمات الصيانة وقطع الغيار لعملاءها في المملكة.
#رينو #سيارات #السعودية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is proud to provide its customers with the best aftersales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1.8732%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372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- 2017-09-23 13:43:48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 عام والوطن بخير وآمان!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🇸🇦 May our Kingdom remain safe and prosper every year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#اليوم_الوطني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#Saudi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1.8759%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978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- 2017-09-21 15:04:44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Make your Renault’s Air conditioner summer ready!
Breathe easy this summer by getting your car’s air conditioner checked now for Free.
Link in bio.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0311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CA04532-1694-45C0-BE88-5FE8B6347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FD89E9-0AA0-4F41-A050-6311CD80F2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032993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99F454-7B5F-4B6C-80E8-7E914547C8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038852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5897767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268720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744795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120526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212147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751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- 2017-09-21 14:58:02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رينو لأجواء الصيف المنعشة!
استمتع بأجواء منعشة هذا الصيف بالحصول على فحص مجاني لنظام تكييف سيارتك الآن. (الرابط في البايو)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7933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- 2017-09-14 19:02:59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Make your #Renault’s Air conditioner summer ready! Get your car’s air conditioner checked now for Free.
http://bit.ly/2u52VxJ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558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- 2017-09-14 19:01:20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رينو لأجواء الصيف المنعشة!
استمتع بأجواء منعشة هذا الصيف بالحصول على فحص مجاني لنظام تكييف سيارتك الآن. (الرابط في البايو)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086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- 2017-09-14 15:54:03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تلتزم شبكة مراكز رينو بجعل حياتك أسهل وتواصل تقديم افضل الخدمات بأفضل جودة في السعودية!#رينو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Renault network is committed to making your life easier and provide you with the best service quality in 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2.0231%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937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- 2017-09-13 18:11:03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قبل بداء المدارس تأكد من إكمال مهام الصيانة البسيطة لسيارنك مثل تغيير الزيت والإطارات!#رينو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Before busy school days resume, make sure to complete simple maintenance tasks like oil changes and tire rotations.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93000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6DED724-D039-416E-981C-F9BFF0898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3E6C04-DDBE-457F-85E7-0C9714AC84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49571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751CED-59C8-4B3D-8760-C6F302744F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079183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0129198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672304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969318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656600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724328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490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- 2017-09-12 20:03:13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مستعد للعودة للمدارس والنظام المزحوم بالمواعيد؟ الآن هو الوقت المناسب لتنظم سيارتك! #رينو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Are you preparing for a busy back-to-school season filled with
busy mornings and after-school activities? Now is the perfect time to make sure your car is organized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0133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- 2017-09-07 12:29:03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تأكدوا من أخذ ألعاب و أنشطة مختلفة لأطفالكم خلال الرحلات الطويلة لإبقائهم مشغولين
#رينو #نصائح_رينو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Make sure to take games, books and different types of entertainment to keep your children busy during long road trips
#Renault #Tips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0531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- 2017-09-06 12:24:03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ننصح بأخذ السيارة الى الصيانة الدورية كل 10,000 كم لالتقليل من احتمالية ضعف أداء السيارة و للمحافظة علي قيمتها
#رينو #ميجان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recommend taking the care to the Service every 10,000 KM to reduce the risk of breakdown and can help maintain the value of the vehicle.  #Renault #Megane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2.3155%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70067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2EE8F82-1122-406C-91DC-73438BA84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768E57-D7B6-49EA-8480-B113EB40C6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8409741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4AFD69-3D52-4E57-AD40-EA26C9CC54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848277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6687023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984141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966269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120728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269782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224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- 2017-09-05 12:22:04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احساس مفعم بالدلال والفخامة
#رينو #ميجان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You'll never want to let go of this smooth yet hard-wearing leather steering wheel.
#Renault #Megane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1.3025%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06144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2290AC5-BEC1-4712-96DB-88298734A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F658DB-9988-47A7-BA9C-036DE0527C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732369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617D3-50BC-4A5A-9681-4AF206531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883288-2482-40F0-A6E3-53D4F77E03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181976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88C97C-01EF-4627-9CE5-307E41B88B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FB83F1-C7FA-4E04-9173-89FFECE32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0544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20180308_120933</Template>
  <TotalTime>0</TotalTime>
  <Words>348</Words>
  <Application>Microsoft Office PowerPoint</Application>
  <PresentationFormat>On-screen Show (4:3)</PresentationFormat>
  <Paragraphs>136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Lato</vt:lpstr>
      <vt:lpstr>quintly_template</vt:lpstr>
      <vt:lpstr>Overview</vt:lpstr>
      <vt:lpstr>Instagram Followers Total</vt:lpstr>
      <vt:lpstr>Instagram Key Metrics Table</vt:lpstr>
      <vt:lpstr>Instagram Followers Change Rate</vt:lpstr>
      <vt:lpstr>Instagram Interaction Rate</vt:lpstr>
      <vt:lpstr>Instagram Posts Table - 1 of 4</vt:lpstr>
      <vt:lpstr>Instagram Posts Table - 2 of 4</vt:lpstr>
      <vt:lpstr>Instagram Posts Table - 3 of 4</vt:lpstr>
      <vt:lpstr>Instagram Posts Table - 4 of 4</vt:lpstr>
      <vt:lpstr>Instagram Average Interactions Per Post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2018-03-08T12:09:33Z</dcterms:created>
  <dcterms:modified xsi:type="dcterms:W3CDTF">2018-03-08T12:09:49Z</dcterms:modified>
</cp:coreProperties>
</file>