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59195</c:v>
                </c:pt>
                <c:pt idx="1">
                  <c:v>59193</c:v>
                </c:pt>
                <c:pt idx="2">
                  <c:v>59192</c:v>
                </c:pt>
                <c:pt idx="3">
                  <c:v>59192</c:v>
                </c:pt>
                <c:pt idx="4">
                  <c:v>59190</c:v>
                </c:pt>
                <c:pt idx="5">
                  <c:v>59191</c:v>
                </c:pt>
                <c:pt idx="6">
                  <c:v>59193</c:v>
                </c:pt>
                <c:pt idx="7">
                  <c:v>59190</c:v>
                </c:pt>
                <c:pt idx="8">
                  <c:v>59186</c:v>
                </c:pt>
                <c:pt idx="9">
                  <c:v>59182</c:v>
                </c:pt>
                <c:pt idx="10">
                  <c:v>59179</c:v>
                </c:pt>
                <c:pt idx="11">
                  <c:v>59171</c:v>
                </c:pt>
                <c:pt idx="12">
                  <c:v>59170</c:v>
                </c:pt>
                <c:pt idx="13">
                  <c:v>59169</c:v>
                </c:pt>
                <c:pt idx="14">
                  <c:v>59172</c:v>
                </c:pt>
                <c:pt idx="15">
                  <c:v>59170</c:v>
                </c:pt>
                <c:pt idx="16">
                  <c:v>59169</c:v>
                </c:pt>
                <c:pt idx="17">
                  <c:v>59160</c:v>
                </c:pt>
                <c:pt idx="18">
                  <c:v>59145</c:v>
                </c:pt>
                <c:pt idx="19">
                  <c:v>59144</c:v>
                </c:pt>
                <c:pt idx="20">
                  <c:v>59138</c:v>
                </c:pt>
                <c:pt idx="21">
                  <c:v>59133</c:v>
                </c:pt>
                <c:pt idx="22">
                  <c:v>59123</c:v>
                </c:pt>
                <c:pt idx="23">
                  <c:v>59110</c:v>
                </c:pt>
                <c:pt idx="24">
                  <c:v>59098</c:v>
                </c:pt>
                <c:pt idx="25">
                  <c:v>59093</c:v>
                </c:pt>
                <c:pt idx="26">
                  <c:v>59097</c:v>
                </c:pt>
                <c:pt idx="27">
                  <c:v>59102</c:v>
                </c:pt>
                <c:pt idx="28">
                  <c:v>59096</c:v>
                </c:pt>
                <c:pt idx="29">
                  <c:v>59096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1C-4E97-B44C-A69E771190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26136"/>
        <c:axId val="273823184"/>
      </c:lineChart>
      <c:dateAx>
        <c:axId val="273826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23184"/>
        <c:crosses val="autoZero"/>
        <c:auto val="1"/>
        <c:lblOffset val="100"/>
        <c:baseTimeUnit val="days"/>
      </c:dateAx>
      <c:valAx>
        <c:axId val="27382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2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8.4472301532327997E-3</c:v>
                </c:pt>
                <c:pt idx="5">
                  <c:v>1.0136847440446E-2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3.3798056611745002E-3</c:v>
                </c:pt>
                <c:pt idx="12">
                  <c:v>6.7601825249281999E-3</c:v>
                </c:pt>
                <c:pt idx="13">
                  <c:v>3.9435064532665999E-3</c:v>
                </c:pt>
                <c:pt idx="14">
                  <c:v>0</c:v>
                </c:pt>
                <c:pt idx="15">
                  <c:v>0</c:v>
                </c:pt>
                <c:pt idx="16">
                  <c:v>1.3520593554057001E-2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4.2271858778174E-3</c:v>
                </c:pt>
                <c:pt idx="21">
                  <c:v>0</c:v>
                </c:pt>
                <c:pt idx="22">
                  <c:v>1.5221214991205999E-2</c:v>
                </c:pt>
                <c:pt idx="23">
                  <c:v>0</c:v>
                </c:pt>
                <c:pt idx="24">
                  <c:v>0</c:v>
                </c:pt>
                <c:pt idx="25">
                  <c:v>1.0153143243929E-2</c:v>
                </c:pt>
                <c:pt idx="26">
                  <c:v>1.6921905406549001E-3</c:v>
                </c:pt>
                <c:pt idx="27">
                  <c:v>2.3689064112759999E-2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7D-417E-85E0-20DB3B017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874136"/>
        <c:axId val="369877416"/>
      </c:lineChart>
      <c:dateAx>
        <c:axId val="369874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877416"/>
        <c:crosses val="autoZero"/>
        <c:auto val="1"/>
        <c:lblOffset val="100"/>
        <c:baseTimeUnit val="days"/>
      </c:dateAx>
      <c:valAx>
        <c:axId val="36987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87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3.378777896035E-3</c:v>
                </c:pt>
                <c:pt idx="1">
                  <c:v>-3.3786637384914E-3</c:v>
                </c:pt>
                <c:pt idx="2">
                  <c:v>-1.6893889480175E-3</c:v>
                </c:pt>
                <c:pt idx="3">
                  <c:v>0</c:v>
                </c:pt>
                <c:pt idx="4">
                  <c:v>-3.3788349776997001E-3</c:v>
                </c:pt>
                <c:pt idx="5">
                  <c:v>1.6894745734077001E-3</c:v>
                </c:pt>
                <c:pt idx="6">
                  <c:v>3.3788920612931E-3</c:v>
                </c:pt>
                <c:pt idx="7">
                  <c:v>-5.0681668440524996E-3</c:v>
                </c:pt>
                <c:pt idx="8">
                  <c:v>-6.7578982936306996E-3</c:v>
                </c:pt>
                <c:pt idx="9">
                  <c:v>-6.7583550163890001E-3</c:v>
                </c:pt>
                <c:pt idx="10">
                  <c:v>-5.0691088506641E-3</c:v>
                </c:pt>
                <c:pt idx="11">
                  <c:v>-1.3518308859561999E-2</c:v>
                </c:pt>
                <c:pt idx="12">
                  <c:v>-1.6900170691724001E-3</c:v>
                </c:pt>
                <c:pt idx="13">
                  <c:v>-1.6900456312320001E-3</c:v>
                </c:pt>
                <c:pt idx="14">
                  <c:v>5.0702225827713998E-3</c:v>
                </c:pt>
                <c:pt idx="15">
                  <c:v>-3.3799770161563E-3</c:v>
                </c:pt>
                <c:pt idx="16">
                  <c:v>-1.6900456312320001E-3</c:v>
                </c:pt>
                <c:pt idx="17">
                  <c:v>-1.5210667748314E-2</c:v>
                </c:pt>
                <c:pt idx="18">
                  <c:v>-2.5354969574037E-2</c:v>
                </c:pt>
                <c:pt idx="19">
                  <c:v>-1.6907599966185E-3</c:v>
                </c:pt>
                <c:pt idx="20">
                  <c:v>-1.0144731502772999E-2</c:v>
                </c:pt>
                <c:pt idx="21">
                  <c:v>-8.4548006358010006E-3</c:v>
                </c:pt>
                <c:pt idx="22">
                  <c:v>-1.6911031065563999E-2</c:v>
                </c:pt>
                <c:pt idx="23">
                  <c:v>-2.1988058792686001E-2</c:v>
                </c:pt>
                <c:pt idx="24">
                  <c:v>-2.0301133479953E-2</c:v>
                </c:pt>
                <c:pt idx="25">
                  <c:v>-8.4605231987546006E-3</c:v>
                </c:pt>
                <c:pt idx="26">
                  <c:v>6.7689912510788004E-3</c:v>
                </c:pt>
                <c:pt idx="27">
                  <c:v>8.4606663620826993E-3</c:v>
                </c:pt>
                <c:pt idx="28">
                  <c:v>-1.0151940712666001E-2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D1-496C-941C-B2CE17702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877744"/>
        <c:axId val="162914240"/>
      </c:lineChart>
      <c:dateAx>
        <c:axId val="369877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14240"/>
        <c:crosses val="autoZero"/>
        <c:auto val="1"/>
        <c:lblOffset val="100"/>
        <c:baseTimeUnit val="days"/>
      </c:dateAx>
      <c:valAx>
        <c:axId val="16291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87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1A-40B6-A1D9-4339FE897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5097192"/>
        <c:axId val="395099160"/>
      </c:radarChart>
      <c:catAx>
        <c:axId val="39509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99160"/>
        <c:crosses val="autoZero"/>
        <c:auto val="1"/>
        <c:lblAlgn val="ctr"/>
        <c:lblOffset val="100"/>
        <c:noMultiLvlLbl val="0"/>
      </c:catAx>
      <c:valAx>
        <c:axId val="39509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9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D771A-F4BF-4E0E-8B1C-A24FDE80AF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F8645F-ED32-49EE-8577-89DC4F3725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FD93C-FA40-4DF4-94B9-A96ACD5CC4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3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F767C-03A1-49B9-A2F2-A86DB98A1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048483-ECA0-4BE2-9F85-5EFC651293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50978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E1120-0ABD-408A-8802-ADAC0CF41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EED32-AABB-4525-9027-95875654A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63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BB072D-04CC-45BC-9557-4DBC72A81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7100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18404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32109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2865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3225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5744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5993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204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507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1648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633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8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45744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CF1E0F8-CDFA-4ADC-AABD-3D1AE4830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1DF38-E80F-40B1-B026-9EC8D6AB4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613235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D1AE4-4F83-4A61-8B0C-0786CD3A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98AD00-3902-4B86-8324-F76947F34A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04434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48376-E7D2-4802-BCEC-6FDBD2E56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F2875-2111-4365-A777-5F14E3A2A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56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694AF-2EA5-48A6-97B4-08B24339C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086A4C-A66A-4758-9D0C-2706B8742D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69214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7302F-4A9C-42BA-A045-126177E5C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78868-3D28-4FCA-AD02-A63AF43DE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44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ECC7D3-EF45-4CB3-9823-06B40913B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7741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13386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112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0891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918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142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014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0839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127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34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- 2017-09-28 15:10:31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سيارة رينو ميجان الجديدة كليا بمظهر خارجي يخطف الأنظار وإطلالة حيوية وأنيقة ومظهر مميز بفضل هيكل السيدان والخطوط الإنسيابية وحجمها الكبير. 
‎#رينو #السعودية #سيارات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charismatic All-New Renault MEGANE is a real head-turner. With its sedan body, dynamic lines and generous proportions, it has a style of its own, both lively and elegant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02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- 2017-09-27 09:25:13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تنسى التأكد من وضع حزام الأمان  لأطفالك في السيارة 
أثناء الذهاب والعودة من المدرسة#رينو #سيارات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Sure your kids are wearing their seatbelt in the car.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0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- 2017-09-26 18:25:18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تفتخر شركة رينو للسيارات بتوفير أفضل خدمات الصيانة وقطع الغيار لعملاءها في المملكة.#رينو #سيارات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proud to provide its customers with the best aftersales services.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13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- 2017-09-23 13:44:33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والوطن بخير وآمان!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
May our Kingdom remain safe and prosper every year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#اليوم_الوطني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3110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C8E50B3-884B-4182-AC16-8DC5426D0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37A06-4C0C-4A79-80B0-44785CEB4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77653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9A33C-2F93-454B-B201-D1ECEBD34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0931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82991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575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335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3160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840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6419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653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415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241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- 2017-09-21 16:51:09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http://bit.ly/2u52VxJ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51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- 2017-09-21 14:59:27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http://bit.ly/2qmPSpl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09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- 2017-09-17 18:05:50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ترقبوا رينو زوي في المنطقة!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ZOE soon in the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23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- 2017-09-14 19:01:41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
(الرابط في البايو)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12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- 2017-09-14 19:01:30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 
http://bit.ly/2u52VxJ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7324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7A716A7-780C-4BE7-8401-7DE705B7F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275B3-377E-4D67-B1B5-453CEED6A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058934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8D31D8-B2FF-4F34-A1C4-1BB0FED0C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042610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88178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333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652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290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7082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7851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7068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727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00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- 2017-09-14 15:54:37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تلتزم شبكة مراكز رينو بجعل حياتك أسهل وتواصل تقديم افضل الخدمات بأفضل جودة في السعودية!#رينو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Renault network is committed to making your life easier and provide you with the best service quality in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71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- 2017-09-13 18:06:59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بداء المدارس تأكد من إكمال مهام الصيانة البسيطة لسيارنك مثل تغيير الزيت والإطارات!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Before busy school days resume, make sure to complete simple maintenance tasks like oil changes and tire rotations.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52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- 2017-09-12 19:55:15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 للعودة للمدارس والنظام المزحوم بالمواعيد؟ الآن هو الوقت المناسب لتنظم سيارتك!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preparing for a busy back-to-school season filled with
busy mornings and after-school activities? Now is the perfect time to make sure your car is organized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72614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EA0A8C-C980-4319-A6CB-AB43825FB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39740-FFD3-4505-A383-2AAF8467D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67090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ACB2E5-EFDF-4DD3-A32D-D21653D61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04133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13486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771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3321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0026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366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9449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234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1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5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- 2017-09-06 12:37:12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ننصح بأخذ السيارة الى الصيانة الدورية كل 10,000 كم لالتقليل من احتمالية ضعف أداء السيارة و للمحافظة علي قيمتها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recommend taking the care to the Service every 10,000 KM to reduce the risk of breakdown and can help maintain the value of the vehicle. 
 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23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- 2017-09-05 12:35:10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مفعم بالدلال والفخامة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You'll never want to let go of this smooth yet hard-wearing leather steering wheel.
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52473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BD413A7-8125-4B7C-A624-3C1B9F9D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D9177-0469-42FB-A2B7-F86CA414F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71136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A9D2A-4886-4D06-AE2B-9A250C4E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036C02-ED76-44DC-AC12-A57477679C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40658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AB6D0-AEA5-4CB7-AAA7-6877AA604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77455-6AD4-4412-9226-E3BB63076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6383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20180308_120901</Template>
  <TotalTime>0</TotalTime>
  <Words>401</Words>
  <Application>Microsoft Office PowerPoint</Application>
  <PresentationFormat>On-screen Show (4:3)</PresentationFormat>
  <Paragraphs>187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2018-03-08T12:09:01Z</dcterms:created>
  <dcterms:modified xsi:type="dcterms:W3CDTF">2018-03-08T12:09:20Z</dcterms:modified>
</cp:coreProperties>
</file>