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16166</c:v>
                </c:pt>
                <c:pt idx="1">
                  <c:v>16183</c:v>
                </c:pt>
                <c:pt idx="2">
                  <c:v>16196</c:v>
                </c:pt>
                <c:pt idx="3">
                  <c:v>16202</c:v>
                </c:pt>
                <c:pt idx="4">
                  <c:v>16210</c:v>
                </c:pt>
                <c:pt idx="5">
                  <c:v>16262</c:v>
                </c:pt>
                <c:pt idx="6">
                  <c:v>16266</c:v>
                </c:pt>
                <c:pt idx="7">
                  <c:v>16264</c:v>
                </c:pt>
                <c:pt idx="8">
                  <c:v>16263</c:v>
                </c:pt>
                <c:pt idx="9">
                  <c:v>16266</c:v>
                </c:pt>
                <c:pt idx="10">
                  <c:v>16268</c:v>
                </c:pt>
                <c:pt idx="11">
                  <c:v>16268</c:v>
                </c:pt>
                <c:pt idx="12">
                  <c:v>16265</c:v>
                </c:pt>
                <c:pt idx="13">
                  <c:v>16260</c:v>
                </c:pt>
                <c:pt idx="14">
                  <c:v>16256</c:v>
                </c:pt>
                <c:pt idx="15">
                  <c:v>16253</c:v>
                </c:pt>
                <c:pt idx="16">
                  <c:v>16255</c:v>
                </c:pt>
                <c:pt idx="17">
                  <c:v>16253</c:v>
                </c:pt>
                <c:pt idx="18">
                  <c:v>16251</c:v>
                </c:pt>
                <c:pt idx="19">
                  <c:v>16252</c:v>
                </c:pt>
                <c:pt idx="20">
                  <c:v>16247</c:v>
                </c:pt>
                <c:pt idx="21">
                  <c:v>16246</c:v>
                </c:pt>
                <c:pt idx="22">
                  <c:v>16248</c:v>
                </c:pt>
                <c:pt idx="23">
                  <c:v>16243</c:v>
                </c:pt>
                <c:pt idx="24">
                  <c:v>16248</c:v>
                </c:pt>
                <c:pt idx="25">
                  <c:v>16254</c:v>
                </c:pt>
                <c:pt idx="26">
                  <c:v>16258</c:v>
                </c:pt>
                <c:pt idx="27">
                  <c:v>16263</c:v>
                </c:pt>
                <c:pt idx="28">
                  <c:v>16263</c:v>
                </c:pt>
                <c:pt idx="29">
                  <c:v>16264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FB-48C9-9102-580E69DBFC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98512"/>
        <c:axId val="272442160"/>
      </c:lineChart>
      <c:dateAx>
        <c:axId val="27629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42160"/>
        <c:crosses val="autoZero"/>
        <c:auto val="1"/>
        <c:lblOffset val="100"/>
        <c:baseTimeUnit val="days"/>
      </c:dateAx>
      <c:valAx>
        <c:axId val="27244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9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-0.44953506989346997</c:v>
                </c:pt>
                <c:pt idx="1">
                  <c:v>0.10515897562786</c:v>
                </c:pt>
                <c:pt idx="2">
                  <c:v>8.0331211765432994E-2</c:v>
                </c:pt>
                <c:pt idx="3">
                  <c:v>3.7046184243023E-2</c:v>
                </c:pt>
                <c:pt idx="4">
                  <c:v>4.9376620170349002E-2</c:v>
                </c:pt>
                <c:pt idx="5">
                  <c:v>0.32078963602714</c:v>
                </c:pt>
                <c:pt idx="6">
                  <c:v>2.4597220514081999E-2</c:v>
                </c:pt>
                <c:pt idx="7">
                  <c:v>-1.2295585884667001E-2</c:v>
                </c:pt>
                <c:pt idx="8">
                  <c:v>-6.1485489424496003E-3</c:v>
                </c:pt>
                <c:pt idx="9">
                  <c:v>1.8446781036708999E-2</c:v>
                </c:pt>
                <c:pt idx="10">
                  <c:v>1.2295585884667001E-2</c:v>
                </c:pt>
                <c:pt idx="11">
                  <c:v>0</c:v>
                </c:pt>
                <c:pt idx="12">
                  <c:v>-1.8441111384313001E-2</c:v>
                </c:pt>
                <c:pt idx="13">
                  <c:v>-3.0740854595758E-2</c:v>
                </c:pt>
                <c:pt idx="14">
                  <c:v>-2.460024600246E-2</c:v>
                </c:pt>
                <c:pt idx="15">
                  <c:v>-1.8454724409449001E-2</c:v>
                </c:pt>
                <c:pt idx="16">
                  <c:v>1.2305420537747001E-2</c:v>
                </c:pt>
                <c:pt idx="17">
                  <c:v>-1.2303906490311E-2</c:v>
                </c:pt>
                <c:pt idx="18">
                  <c:v>-1.2305420537747001E-2</c:v>
                </c:pt>
                <c:pt idx="19">
                  <c:v>6.1534674789244003E-3</c:v>
                </c:pt>
                <c:pt idx="20">
                  <c:v>-3.0765444253015001E-2</c:v>
                </c:pt>
                <c:pt idx="21">
                  <c:v>-6.1549824583000002E-3</c:v>
                </c:pt>
                <c:pt idx="22">
                  <c:v>1.2310722639419E-2</c:v>
                </c:pt>
                <c:pt idx="23">
                  <c:v>-3.0773018217626999E-2</c:v>
                </c:pt>
                <c:pt idx="24">
                  <c:v>3.0782490919165E-2</c:v>
                </c:pt>
                <c:pt idx="25">
                  <c:v>3.6927621861151998E-2</c:v>
                </c:pt>
                <c:pt idx="26">
                  <c:v>2.4609326934907999E-2</c:v>
                </c:pt>
                <c:pt idx="27">
                  <c:v>3.0754090294008999E-2</c:v>
                </c:pt>
                <c:pt idx="28">
                  <c:v>0</c:v>
                </c:pt>
                <c:pt idx="29">
                  <c:v>6.1489270122363996E-3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73-468C-9047-A97A983B90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588136"/>
        <c:axId val="365651632"/>
      </c:lineChart>
      <c:dateAx>
        <c:axId val="362588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651632"/>
        <c:crosses val="autoZero"/>
        <c:auto val="1"/>
        <c:lblOffset val="100"/>
        <c:baseTimeUnit val="days"/>
      </c:dateAx>
      <c:valAx>
        <c:axId val="36565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588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1.2341108231519E-2</c:v>
                </c:pt>
                <c:pt idx="5">
                  <c:v>1.2318305001232E-2</c:v>
                </c:pt>
                <c:pt idx="6">
                  <c:v>3.0742744712248002E-3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6.1470371281042999E-3</c:v>
                </c:pt>
                <c:pt idx="12">
                  <c:v>1.8443378827000999E-2</c:v>
                </c:pt>
                <c:pt idx="13">
                  <c:v>2.0497683761734999E-3</c:v>
                </c:pt>
                <c:pt idx="14">
                  <c:v>0</c:v>
                </c:pt>
                <c:pt idx="15">
                  <c:v>0</c:v>
                </c:pt>
                <c:pt idx="16">
                  <c:v>6.1523317337271004E-3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6.1542248753769001E-3</c:v>
                </c:pt>
                <c:pt idx="21">
                  <c:v>0</c:v>
                </c:pt>
                <c:pt idx="22">
                  <c:v>2.4619929833200001E-2</c:v>
                </c:pt>
                <c:pt idx="23">
                  <c:v>0</c:v>
                </c:pt>
                <c:pt idx="24">
                  <c:v>0</c:v>
                </c:pt>
                <c:pt idx="25">
                  <c:v>1.2306934957849E-2</c:v>
                </c:pt>
                <c:pt idx="26">
                  <c:v>0</c:v>
                </c:pt>
                <c:pt idx="27">
                  <c:v>5.2275522755228003E-2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65-4385-8FCC-C17DEB9C53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642864"/>
        <c:axId val="366644176"/>
      </c:lineChart>
      <c:dateAx>
        <c:axId val="366642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44176"/>
        <c:crosses val="autoZero"/>
        <c:auto val="1"/>
        <c:lblOffset val="100"/>
        <c:baseTimeUnit val="days"/>
      </c:dateAx>
      <c:valAx>
        <c:axId val="36664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4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107F0-F6E4-4195-9154-0AD8B1035E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DA0F3-0B4A-408C-9EEB-123647E0B7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10E6D-9F53-48CF-9AFF-23709E3016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041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7E5DF-4B21-4960-A471-7CA1CB583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7B1EB1-559E-4645-B985-77875178E2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70411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D7B92-8198-4607-8E98-DCF5F36317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BF192-A574-4B57-96A6-9AD5129F2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900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125481-AE07-443E-BACB-9364A5F636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105030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37559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5235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8944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295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316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292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6725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8191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0473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4131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5315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7339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7292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1966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969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28655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E34565F-B035-4E88-8F6A-E20463BD3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AE682-DFC6-4A30-8F26-13C3F68EA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861796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65592-FBF9-434C-807A-589F5A916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332FE2-9EA1-429B-BA1F-A4C11076E3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32249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8D5BD-3399-4B5B-944D-00A209FBF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F6A26-1975-428D-AACD-BD055A12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200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153BE-A648-4BE6-82BE-8427F6AC0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27DD57-C91B-4F34-B48B-71C041C3D2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225698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1755E-594F-43B6-9B31-4B6E7DCD4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C788D-8144-44ED-ACA6-7B5AF34E7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946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1DC8C8-75A5-42B0-95DE-F0511AF395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613276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83197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485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0214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1661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486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7881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86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- 2017-09-28 15:13:48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charismatic All-New #Renault #MEGANE is a real head-turner. With its sedan body and generous proportions, it has a style of its own! https://t.co/dPVsYMXHIJ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09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- 2017-09-28 15:11:33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تتميز #سيارة #رينو ميجان الجديدة كليا بمظهر خارجي يخطف الأنظار وإطلالة حيوية وأنيقة  بفضل هيكل السيدان والخطوط الإنسيابية وحجمها الكبير.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https://t.co/Mnv2QIxFvo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5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- 2017-09-27 09:27:44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Sure your kids are wearing their seatbelt in the car. #Renault #KSA #Cars https://t.co/nVBU2uFLP0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075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- 2017-09-27 09:27:13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تنسى التأكد من وضع حزام الأمان  لأطفالك في السيارة أثناء الذهاب والعودة من المدرسة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#رينو #سيارات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https://t.co/Bi1GoSrQVv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13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- 2017-09-26 18:30:19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#Renault is proud to provide its customers with the best aftersales services. https://t.co/8ZsoyQHu7G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33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- 2017-09-26 18:26:36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تفتخر شركة رينو للسيارات بتوفير أفضل خدمات الصيانة وقطع الغيار لعملاءها في المملكة.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#رينو #سيارات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https://t.co/cGCMqWzWAo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038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- 2017-09-23 13:45:47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والوطن بخير وآمان!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
May our Kingdom remain safe and prosper every year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#اليوم_الوطني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#Saudi https://t.co/H2pKsphPha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40682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95F4F65-7966-4D41-A7C6-3D6DC2F11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F41D2-8F01-4AFF-8048-BC0F9DCA1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1754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1D7243-F661-4CFA-8871-8DCA5289D4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13657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04846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484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2474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191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5462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982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392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- 2017-09-21 16:52:06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https://t.co/J2ZwqQyOvR https://t.co/YGEx35VAjH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35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- 2017-09-21 15:00:49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https://t.co/ugVKiIdA0V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35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- 2017-09-17 18:09:09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ترقبوا رينو زوي في المنطقة!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ZOE soon in the region https://t.co/XPYErMPkZK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09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- 2017-09-14 19:01:41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https://t.co/jpPlkfzftf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551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- 2017-09-14 19:01:31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https://t.co/J2ZwqQyOvR https://t.co/AwUnwfuit9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74668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161CEA1-A090-43EB-AA0F-524F60B1D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F1623-BC77-4C99-871B-2A7074C14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857032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D47A8C-8798-4375-B09A-AE32AF739D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159939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4552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1247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7048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5403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46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9683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36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- 2017-09-14 15:55:11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تلتزم شبكة مراكز رينو بجعل حياتك أسهل وتواصل تقديم افضل الخدمات بأفضل جودة في السعودية!#رينو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https://t.co/D6o8pWojm2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4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- 2017-09-13 18:14:06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 بداء المدارس تأكد من إكمال مهام الصيانة البسيطة لسيارنك مثل تغيير الزيت والإطارات! #رينو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https://t.co/pAZDNWdJnH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22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- 2017-09-12 20:13:35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 للعودة للمدارس والنظام المزحوم بالمواعيد؟ الآن هو الوقت المناسب لتنظم سيارتك!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Organize your car for those busy school mornings https://t.co/4N1UYBXDJF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400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- 2017-09-07 12:43:13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sure to take games, books and different types of entertainment to keep your children busy during long road trips
#Renault #Tips https://t.co/xw2caWb0Ld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512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- 2017-09-07 12:42:11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تأكدوا من أخذ ألعاب و أنشطة مختلفة لأطفالكم خلال الرحلات الطويلة لإبقائهم مشغولين
#رينو #نصائح_رينو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https://t.co/TVpxuUfYhE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47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- 2017-09-06 12:39:12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recommend taking the care to the Service every 10,000 KM to reduce the risk of breakdown and can help maintain the value of the vehicle https://t.co/QQBsAyVIyu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640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- 2017-09-06 12:38:14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ننصح بأخذ السيارة الى الصيانة الدورية كل 10,000 كم لالتقليل من احتمالية ضعف أداء السيارة و للمحافظة علي قيمتها
#رينو #ميجان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https://t.co/YVp0PoYRfD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4560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58E6B2C-9E9F-4999-9B84-C0C68D920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7AB5B-C8B7-47D5-AB37-E9BFFD7D5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878689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2AE1F1-218C-4633-B94B-09400AE64A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941328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46694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4469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4712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895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4653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4775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10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- 2017-09-05 12:35:13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مفعم بالدلال والفخامة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You'll never want to let go of this smooth yet hard-wearing leather steering wheel.
#Renault https://t.co/6CfBS56eJm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8517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91AD0BF-A534-45CB-BBD1-759C4D190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688C8-BDCF-4017-999F-3D98C574E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8006038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20180308_120827</Template>
  <TotalTime>0</TotalTime>
  <Words>389</Words>
  <Application>Microsoft Office PowerPoint</Application>
  <PresentationFormat>On-screen Show (4:3)</PresentationFormat>
  <Paragraphs>194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2018-03-08T12:08:28Z</dcterms:created>
  <dcterms:modified xsi:type="dcterms:W3CDTF">2018-03-08T12:08:49Z</dcterms:modified>
</cp:coreProperties>
</file>