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59195</c:v>
                </c:pt>
                <c:pt idx="1">
                  <c:v>59193</c:v>
                </c:pt>
                <c:pt idx="2">
                  <c:v>59192</c:v>
                </c:pt>
                <c:pt idx="3">
                  <c:v>59192</c:v>
                </c:pt>
                <c:pt idx="4">
                  <c:v>59190</c:v>
                </c:pt>
                <c:pt idx="5">
                  <c:v>59191</c:v>
                </c:pt>
                <c:pt idx="6">
                  <c:v>59193</c:v>
                </c:pt>
                <c:pt idx="7">
                  <c:v>59190</c:v>
                </c:pt>
                <c:pt idx="8">
                  <c:v>59186</c:v>
                </c:pt>
                <c:pt idx="9">
                  <c:v>59182</c:v>
                </c:pt>
                <c:pt idx="10">
                  <c:v>59179</c:v>
                </c:pt>
                <c:pt idx="11">
                  <c:v>59171</c:v>
                </c:pt>
                <c:pt idx="12">
                  <c:v>59170</c:v>
                </c:pt>
                <c:pt idx="13">
                  <c:v>59169</c:v>
                </c:pt>
                <c:pt idx="14">
                  <c:v>59172</c:v>
                </c:pt>
                <c:pt idx="15">
                  <c:v>59170</c:v>
                </c:pt>
                <c:pt idx="16">
                  <c:v>59169</c:v>
                </c:pt>
                <c:pt idx="17">
                  <c:v>59160</c:v>
                </c:pt>
                <c:pt idx="18">
                  <c:v>59145</c:v>
                </c:pt>
                <c:pt idx="19">
                  <c:v>59144</c:v>
                </c:pt>
                <c:pt idx="20">
                  <c:v>59138</c:v>
                </c:pt>
                <c:pt idx="21">
                  <c:v>59133</c:v>
                </c:pt>
                <c:pt idx="22">
                  <c:v>59123</c:v>
                </c:pt>
                <c:pt idx="23">
                  <c:v>59110</c:v>
                </c:pt>
                <c:pt idx="24">
                  <c:v>59098</c:v>
                </c:pt>
                <c:pt idx="25">
                  <c:v>59093</c:v>
                </c:pt>
                <c:pt idx="26">
                  <c:v>59097</c:v>
                </c:pt>
                <c:pt idx="27">
                  <c:v>59102</c:v>
                </c:pt>
                <c:pt idx="28">
                  <c:v>59096</c:v>
                </c:pt>
                <c:pt idx="29">
                  <c:v>59096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F-478A-A091-0ABA46C0F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925864"/>
        <c:axId val="272926192"/>
      </c:lineChart>
      <c:dateAx>
        <c:axId val="27292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26192"/>
        <c:crosses val="autoZero"/>
        <c:auto val="1"/>
        <c:lblOffset val="100"/>
        <c:baseTimeUnit val="days"/>
      </c:dateAx>
      <c:valAx>
        <c:axId val="27292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2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8.4472301532327997E-3</c:v>
                </c:pt>
                <c:pt idx="5">
                  <c:v>1.0136847440446E-2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3.3798056611745002E-3</c:v>
                </c:pt>
                <c:pt idx="12">
                  <c:v>6.7601825249281999E-3</c:v>
                </c:pt>
                <c:pt idx="13">
                  <c:v>3.9435064532665999E-3</c:v>
                </c:pt>
                <c:pt idx="14">
                  <c:v>0</c:v>
                </c:pt>
                <c:pt idx="15">
                  <c:v>0</c:v>
                </c:pt>
                <c:pt idx="16">
                  <c:v>1.3520593554057001E-2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4.2271858778174E-3</c:v>
                </c:pt>
                <c:pt idx="21">
                  <c:v>0</c:v>
                </c:pt>
                <c:pt idx="22">
                  <c:v>1.5221214991205999E-2</c:v>
                </c:pt>
                <c:pt idx="23">
                  <c:v>0</c:v>
                </c:pt>
                <c:pt idx="24">
                  <c:v>0</c:v>
                </c:pt>
                <c:pt idx="25">
                  <c:v>1.0153143243929E-2</c:v>
                </c:pt>
                <c:pt idx="26">
                  <c:v>1.6921905406549001E-3</c:v>
                </c:pt>
                <c:pt idx="27">
                  <c:v>2.3689064112759999E-2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7-4F7E-A668-AA5FF3C15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62224"/>
        <c:axId val="272361896"/>
      </c:lineChart>
      <c:dateAx>
        <c:axId val="27236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1896"/>
        <c:crosses val="autoZero"/>
        <c:auto val="1"/>
        <c:lblOffset val="100"/>
        <c:baseTimeUnit val="days"/>
      </c:dateAx>
      <c:valAx>
        <c:axId val="2723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3.378777896035E-3</c:v>
                </c:pt>
                <c:pt idx="1">
                  <c:v>-3.3786637384914E-3</c:v>
                </c:pt>
                <c:pt idx="2">
                  <c:v>-1.6893889480175E-3</c:v>
                </c:pt>
                <c:pt idx="3">
                  <c:v>0</c:v>
                </c:pt>
                <c:pt idx="4">
                  <c:v>-3.3788349776997001E-3</c:v>
                </c:pt>
                <c:pt idx="5">
                  <c:v>1.6894745734077001E-3</c:v>
                </c:pt>
                <c:pt idx="6">
                  <c:v>3.3788920612931E-3</c:v>
                </c:pt>
                <c:pt idx="7">
                  <c:v>-5.0681668440524996E-3</c:v>
                </c:pt>
                <c:pt idx="8">
                  <c:v>-6.7578982936306996E-3</c:v>
                </c:pt>
                <c:pt idx="9">
                  <c:v>-6.7583550163890001E-3</c:v>
                </c:pt>
                <c:pt idx="10">
                  <c:v>-5.0691088506641E-3</c:v>
                </c:pt>
                <c:pt idx="11">
                  <c:v>-1.3518308859561999E-2</c:v>
                </c:pt>
                <c:pt idx="12">
                  <c:v>-1.6900170691724001E-3</c:v>
                </c:pt>
                <c:pt idx="13">
                  <c:v>-1.6900456312320001E-3</c:v>
                </c:pt>
                <c:pt idx="14">
                  <c:v>5.0702225827713998E-3</c:v>
                </c:pt>
                <c:pt idx="15">
                  <c:v>-3.3799770161563E-3</c:v>
                </c:pt>
                <c:pt idx="16">
                  <c:v>-1.6900456312320001E-3</c:v>
                </c:pt>
                <c:pt idx="17">
                  <c:v>-1.5210667748314E-2</c:v>
                </c:pt>
                <c:pt idx="18">
                  <c:v>-2.5354969574037E-2</c:v>
                </c:pt>
                <c:pt idx="19">
                  <c:v>-1.6907599966185E-3</c:v>
                </c:pt>
                <c:pt idx="20">
                  <c:v>-1.0144731502772999E-2</c:v>
                </c:pt>
                <c:pt idx="21">
                  <c:v>-8.4548006358010006E-3</c:v>
                </c:pt>
                <c:pt idx="22">
                  <c:v>-1.6911031065563999E-2</c:v>
                </c:pt>
                <c:pt idx="23">
                  <c:v>-2.1988058792686001E-2</c:v>
                </c:pt>
                <c:pt idx="24">
                  <c:v>-2.0301133479953E-2</c:v>
                </c:pt>
                <c:pt idx="25">
                  <c:v>-8.4605231987546006E-3</c:v>
                </c:pt>
                <c:pt idx="26">
                  <c:v>6.7689912510788004E-3</c:v>
                </c:pt>
                <c:pt idx="27">
                  <c:v>8.4606663620826993E-3</c:v>
                </c:pt>
                <c:pt idx="28">
                  <c:v>-1.0151940712666001E-2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1C-4DF1-AFBD-F4DD74305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71904"/>
        <c:axId val="357564688"/>
      </c:lineChart>
      <c:dateAx>
        <c:axId val="35757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64688"/>
        <c:crosses val="autoZero"/>
        <c:auto val="1"/>
        <c:lblOffset val="100"/>
        <c:baseTimeUnit val="days"/>
      </c:dateAx>
      <c:valAx>
        <c:axId val="35756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9-4464-8221-ABD17CFE3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805360"/>
        <c:axId val="385805688"/>
      </c:radarChart>
      <c:catAx>
        <c:axId val="38580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05688"/>
        <c:crosses val="autoZero"/>
        <c:auto val="1"/>
        <c:lblAlgn val="ctr"/>
        <c:lblOffset val="100"/>
        <c:noMultiLvlLbl val="0"/>
      </c:catAx>
      <c:valAx>
        <c:axId val="38580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0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424B-0118-43A7-BAC7-733AA3FB9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AA4F7-D0E9-47B7-915B-5490B50E3D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22972-327A-4A2E-80C5-8F4BFF44A8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3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1F65-26AE-4265-8939-C448CDC6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3B2C2-77B5-486B-BD80-23DD7B2B9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9367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A2D2E-8D6F-4CF8-9E07-E8764FACF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4678C-D0AB-4C1D-9B76-73D470F5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4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274C1-E6EA-4601-889C-0082A6852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6448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4537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245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0949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3418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1200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2198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9040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251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0049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1348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6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259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BED3D5-B360-495C-9A9D-07030FEAB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66104-8906-42A7-8272-348549915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5475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D598-ABDE-464B-9519-B82376F7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FDC2E-F051-428C-8A0E-0441E13BE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0481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6C745-0970-4D3E-BCA5-D1DBFEAA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5EE49-92C1-4B55-8CEA-679DB756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59B0-EE6B-4152-BA5F-DC1CA97B8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6C6921-DF9B-4AE8-B3D4-D32534E74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2734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7CD95-B22A-4663-8C80-8E3BFCA18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39C38-07DE-4344-8E38-707D8EEF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8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1C5D5A-C2B4-4415-B7DE-1EC3E6549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0828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02809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58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10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11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055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639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17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56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77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- 2017-09-28 15:10:31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رينو ميجان الجديدة كليا بمظهر خارجي يخطف الأنظار وإطلالة حيوية وأنيقة ومظهر مميز بفضل هيكل السيدان والخطوط الإنسيابية وحجمها الكبير. 
‎#رينو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charismatic All-New Renault MEGANE is a real head-turner. With its sedan body, dynamic lines and generous proportions, it has a style of its own, both lively and elegant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0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- 2017-09-27 09:25:13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تنسى التأكد من وضع حزام الأمان  لأطفالك في السيارة 
أثناء الذهاب والعودة من المدرسة#رينو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your kids are wearing their seatbelt in the car.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- 2017-09-26 18:25:18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تفتخر شركة رينو للسيارات بتوفير أفضل خدمات الصيانة وقطع الغيار لعملاءها في المملكة.#رينو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proud to provide its customers with the best aftersales services.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43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- 2017-09-23 13:44:33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والوطن بخير وآمان!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
May our Kingdom remain safe and prosper every year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#اليوم_الوطني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665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74FFA6-EA99-44A7-B08D-C06889F91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78F0A-4263-4D69-B7D7-5BE6D213A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0854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083EE7-555C-4431-80DE-83E1C5A0E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268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1802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77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004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57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177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105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967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7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5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- 2017-09-21 16:51:09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3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- 2017-09-21 14:59:27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http://bit.ly/2qmPSpl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- 2017-09-17 18:05:50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رينو زوي في المنطقة!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ZOE soon in the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1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19:01:41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419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10BD6E0-7CE6-4DFD-80C2-FADD6A7A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4FB77-BF26-4031-88CE-AFB72AB4E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8099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4C1FB0-D01E-40EC-9BFF-9B99FDB7B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2908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3893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816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444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505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409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081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43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01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4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15:54:37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تلتزم شبكة مراكز رينو بجعل حياتك أسهل وتواصل تقديم افضل الخدمات بأفضل جودة في السعودية!#رينو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Renault network is committed to making your life easier and provide you with the best service quality in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7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- 2017-09-13 18:06:59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بداء المدارس تأكد من إكمال مهام الصيانة البسيطة لسيارنك مثل تغيير الزيت والإطارات!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busy school days resume, make sure to complete simple maintenance tasks like oil changes and tire rotations.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- 2017-09-12 19:55:15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 للعودة للمدارس والنظام المزحوم بالمواعيد؟ الآن هو الوقت المناسب لتنظم سيارتك!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preparing for a busy back-to-school season filled with
busy mornings and after-school activities? Now is the perfect time to make sure your car is organized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12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5A1ADBE-E4D4-40A4-AC89-C9A1B5766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4DD18-0C74-459B-9E49-7EC5CF16D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57424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54502-3E5D-4CDB-B5C9-F8DCBB831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7880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10345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75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865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391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784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831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69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22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9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- 2017-09-06 12:37:12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10,000 كم لالتقليل من احتمالية ضعف أداء السيارة و للمحافظة علي قيمتها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recommend taking the care to the Service every 10,000 KM to reduce the risk of breakdown and can help maintain the value of the vehicle. 
 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2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- 2017-09-05 12:35:10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مفعم بالدلال والفخامة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You'll never want to let go of this smooth yet hard-wearing leather steering wheel.
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618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7292D1-D39B-4BE9-A96B-031A6470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BF576-BD6C-4A19-9BF2-C2E71F25A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49675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97D2-1C8B-4DA2-8768-18FC4AACB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44330D-C5B2-41D0-92FC-9FB5AA50A2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1749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DBDB9-7C4A-4B27-9746-4CA518C5E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6D6B9-ACE4-474D-9ACC-1DBB6A2D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25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20180308_120622</Template>
  <TotalTime>0</TotalTime>
  <Words>401</Words>
  <Application>Microsoft Office PowerPoint</Application>
  <PresentationFormat>On-screen Show (4:3)</PresentationFormat>
  <Paragraphs>187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2018-03-08T12:07:52Z</dcterms:created>
  <dcterms:modified xsi:type="dcterms:W3CDTF">2018-03-08T12:08:18Z</dcterms:modified>
</cp:coreProperties>
</file>