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BC-41E4-B25E-4A38DEEAE5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BC-41E4-B25E-4A38DEEAE5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BC-41E4-B25E-4A38DEEAE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670328"/>
        <c:axId val="273670656"/>
      </c:barChart>
      <c:catAx>
        <c:axId val="27367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0656"/>
        <c:crosses val="autoZero"/>
        <c:auto val="1"/>
        <c:lblAlgn val="ctr"/>
        <c:lblOffset val="100"/>
        <c:noMultiLvlLbl val="0"/>
      </c:catAx>
      <c:valAx>
        <c:axId val="27367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7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A4E0E-8602-4F5A-B8EB-1379F2B8E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E01DC4-C87F-4B77-BBEC-FE304360A9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36509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867AC-3AB0-4EF8-845C-6DA12C58F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7A67A-6BE8-4531-9A4F-E80938D93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66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20180308_114122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2018-03-08T11:41:23Z</dcterms:created>
  <dcterms:modified xsi:type="dcterms:W3CDTF">2018-03-08T11:41:26Z</dcterms:modified>
</cp:coreProperties>
</file>