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5.6278737330248997E-3</c:v>
                </c:pt>
                <c:pt idx="10">
                  <c:v>5.0650863597224002E-3</c:v>
                </c:pt>
                <c:pt idx="11">
                  <c:v>0</c:v>
                </c:pt>
                <c:pt idx="12">
                  <c:v>1.1143189991389E-2</c:v>
                </c:pt>
                <c:pt idx="13">
                  <c:v>3.3767242398150001E-3</c:v>
                </c:pt>
                <c:pt idx="14">
                  <c:v>1.6883621199075001E-3</c:v>
                </c:pt>
                <c:pt idx="15">
                  <c:v>6.7534484796298996E-3</c:v>
                </c:pt>
                <c:pt idx="16">
                  <c:v>3.3767242398150001E-3</c:v>
                </c:pt>
                <c:pt idx="17">
                  <c:v>1.350689695926E-2</c:v>
                </c:pt>
                <c:pt idx="18">
                  <c:v>0</c:v>
                </c:pt>
                <c:pt idx="19">
                  <c:v>1.6883621199075001E-2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E6-451E-9B20-836546B5D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30600"/>
        <c:axId val="280532568"/>
      </c:lineChart>
      <c:catAx>
        <c:axId val="28053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32568"/>
        <c:crosses val="autoZero"/>
        <c:auto val="1"/>
        <c:lblAlgn val="ctr"/>
        <c:lblOffset val="100"/>
        <c:noMultiLvlLbl val="0"/>
      </c:catAx>
      <c:valAx>
        <c:axId val="28053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3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50455-C278-4395-B660-EC74EBC5A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7B46EB-4AA7-45FD-BA56-D82998F43D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89095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59CDE-C0EC-4D72-AE7F-BED12F9FF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66C63-4520-49F7-9578-D9095382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8466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20180308_113417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2018-03-08T11:34:17Z</dcterms:created>
  <dcterms:modified xsi:type="dcterms:W3CDTF">2018-03-08T11:34:21Z</dcterms:modified>
</cp:coreProperties>
</file>