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16202</c:v>
                </c:pt>
                <c:pt idx="1">
                  <c:v>16205</c:v>
                </c:pt>
                <c:pt idx="2">
                  <c:v>16210</c:v>
                </c:pt>
                <c:pt idx="3">
                  <c:v>16213</c:v>
                </c:pt>
                <c:pt idx="4">
                  <c:v>16218</c:v>
                </c:pt>
                <c:pt idx="5">
                  <c:v>16218</c:v>
                </c:pt>
                <c:pt idx="6">
                  <c:v>16221</c:v>
                </c:pt>
                <c:pt idx="7">
                  <c:v>16211</c:v>
                </c:pt>
                <c:pt idx="8">
                  <c:v>16218</c:v>
                </c:pt>
                <c:pt idx="9">
                  <c:v>16226</c:v>
                </c:pt>
                <c:pt idx="10">
                  <c:v>16229</c:v>
                </c:pt>
                <c:pt idx="11">
                  <c:v>16231</c:v>
                </c:pt>
                <c:pt idx="12">
                  <c:v>16234</c:v>
                </c:pt>
                <c:pt idx="13">
                  <c:v>16236</c:v>
                </c:pt>
                <c:pt idx="14">
                  <c:v>16239</c:v>
                </c:pt>
                <c:pt idx="15">
                  <c:v>16239</c:v>
                </c:pt>
                <c:pt idx="16">
                  <c:v>16251</c:v>
                </c:pt>
                <c:pt idx="17">
                  <c:v>16253</c:v>
                </c:pt>
                <c:pt idx="18">
                  <c:v>16256</c:v>
                </c:pt>
                <c:pt idx="19">
                  <c:v>16261</c:v>
                </c:pt>
                <c:pt idx="20">
                  <c:v>16262</c:v>
                </c:pt>
                <c:pt idx="21">
                  <c:v>16260</c:v>
                </c:pt>
                <c:pt idx="22">
                  <c:v>16261</c:v>
                </c:pt>
                <c:pt idx="23">
                  <c:v>16265</c:v>
                </c:pt>
                <c:pt idx="24">
                  <c:v>16262</c:v>
                </c:pt>
                <c:pt idx="25">
                  <c:v>16262</c:v>
                </c:pt>
                <c:pt idx="26">
                  <c:v>16262</c:v>
                </c:pt>
                <c:pt idx="27">
                  <c:v>16262</c:v>
                </c:pt>
                <c:pt idx="28">
                  <c:v>16259</c:v>
                </c:pt>
                <c:pt idx="29">
                  <c:v>16260</c:v>
                </c:pt>
                <c:pt idx="30">
                  <c:v>16239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7A-4002-B2D3-023A064A1D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886904"/>
        <c:axId val="168887888"/>
      </c:lineChart>
      <c:dateAx>
        <c:axId val="168886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887888"/>
        <c:crosses val="autoZero"/>
        <c:auto val="1"/>
        <c:lblOffset val="100"/>
        <c:baseTimeUnit val="days"/>
      </c:dateAx>
      <c:valAx>
        <c:axId val="16888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886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1.8516232563881001E-2</c:v>
                </c:pt>
                <c:pt idx="2">
                  <c:v>3.0854674483183998E-2</c:v>
                </c:pt>
                <c:pt idx="3">
                  <c:v>1.8507094386180999E-2</c:v>
                </c:pt>
                <c:pt idx="4">
                  <c:v>3.0839449824215E-2</c:v>
                </c:pt>
                <c:pt idx="5">
                  <c:v>0</c:v>
                </c:pt>
                <c:pt idx="6">
                  <c:v>1.8497965223824998E-2</c:v>
                </c:pt>
                <c:pt idx="7">
                  <c:v>-6.1648480364958999E-2</c:v>
                </c:pt>
                <c:pt idx="8">
                  <c:v>4.3180556412312998E-2</c:v>
                </c:pt>
                <c:pt idx="9">
                  <c:v>4.9327907263533997E-2</c:v>
                </c:pt>
                <c:pt idx="10">
                  <c:v>1.8488845063478001E-2</c:v>
                </c:pt>
                <c:pt idx="11">
                  <c:v>1.2323618214308E-2</c:v>
                </c:pt>
                <c:pt idx="12">
                  <c:v>1.848314952868E-2</c:v>
                </c:pt>
                <c:pt idx="13">
                  <c:v>1.2319822594555E-2</c:v>
                </c:pt>
                <c:pt idx="14">
                  <c:v>1.8477457501848E-2</c:v>
                </c:pt>
                <c:pt idx="15">
                  <c:v>0</c:v>
                </c:pt>
                <c:pt idx="16">
                  <c:v>7.3896175872898998E-2</c:v>
                </c:pt>
                <c:pt idx="17">
                  <c:v>1.2306934957849E-2</c:v>
                </c:pt>
                <c:pt idx="18">
                  <c:v>1.845813080662E-2</c:v>
                </c:pt>
                <c:pt idx="19">
                  <c:v>3.0757874015748001E-2</c:v>
                </c:pt>
                <c:pt idx="20">
                  <c:v>6.1496832913104996E-3</c:v>
                </c:pt>
                <c:pt idx="21">
                  <c:v>-1.2298610257040999E-2</c:v>
                </c:pt>
                <c:pt idx="22">
                  <c:v>6.150061500615E-3</c:v>
                </c:pt>
                <c:pt idx="23">
                  <c:v>2.4598733165241998E-2</c:v>
                </c:pt>
                <c:pt idx="24">
                  <c:v>-1.8444512757455001E-2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-1.8447915385560999E-2</c:v>
                </c:pt>
                <c:pt idx="29">
                  <c:v>6.1504397564426001E-3</c:v>
                </c:pt>
                <c:pt idx="30">
                  <c:v>-0.12915129151292001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9B-46A5-B823-CFE668F194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197840"/>
        <c:axId val="285192920"/>
      </c:lineChart>
      <c:dateAx>
        <c:axId val="285197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92920"/>
        <c:crosses val="autoZero"/>
        <c:auto val="1"/>
        <c:lblOffset val="100"/>
        <c:baseTimeUnit val="days"/>
      </c:dateAx>
      <c:valAx>
        <c:axId val="285192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97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9.8753240340698992E-3</c:v>
                </c:pt>
                <c:pt idx="1">
                  <c:v>2.2629554197781999E-2</c:v>
                </c:pt>
                <c:pt idx="2">
                  <c:v>3.7021040291232002E-2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1.2301636117604001E-2</c:v>
                </c:pt>
                <c:pt idx="20">
                  <c:v>6.1496832913104996E-3</c:v>
                </c:pt>
                <c:pt idx="21">
                  <c:v>1.8449049873930999E-2</c:v>
                </c:pt>
                <c:pt idx="22">
                  <c:v>0</c:v>
                </c:pt>
                <c:pt idx="23">
                  <c:v>3.0744635061181998E-3</c:v>
                </c:pt>
                <c:pt idx="24">
                  <c:v>0</c:v>
                </c:pt>
                <c:pt idx="25">
                  <c:v>0</c:v>
                </c:pt>
                <c:pt idx="26">
                  <c:v>3.0746525642602E-2</c:v>
                </c:pt>
                <c:pt idx="27">
                  <c:v>3.0746525642602E-3</c:v>
                </c:pt>
                <c:pt idx="28">
                  <c:v>1.3837638376384E-2</c:v>
                </c:pt>
                <c:pt idx="29">
                  <c:v>3.6902638538656003E-2</c:v>
                </c:pt>
                <c:pt idx="30">
                  <c:v>1.8462674626131E-2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42-4E0A-86B6-01D2609E44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240160"/>
        <c:axId val="377238520"/>
      </c:lineChart>
      <c:dateAx>
        <c:axId val="377240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238520"/>
        <c:crosses val="autoZero"/>
        <c:auto val="1"/>
        <c:lblOffset val="100"/>
        <c:baseTimeUnit val="days"/>
      </c:dateAx>
      <c:valAx>
        <c:axId val="377238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240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5B99D-86BA-46E5-861F-22D70859B0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22EFD5-E601-4787-B680-D5AF43D23B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3D0098-3367-4ABD-8E37-63A5D0DE74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384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9C5F8-9CC2-44AF-A2D7-2DA7B3FC7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F6AFAA-90CD-4590-93CE-32C7112D4D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828852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B70575-3AC4-42AC-8E52-F07DA7FFD5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E960FF-F6DD-4A5F-A4DC-F3998DD91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066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614831-D09E-44E3-9975-4EBFFD8806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430401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140089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0035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2899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251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6357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5362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4311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0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2980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4891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88228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8897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5042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684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248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@RenaultGAA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46335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1AA08C1-D70D-4614-968D-3D28EC79E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7702D-48EB-4468-AF18-262C64AEAC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627855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961E1-72EF-446E-AE29-D0235B473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E95495-33EE-4252-A366-E8CD1E2FEA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088069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019041-46CC-4816-93C2-5B3836D787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82E7E1-82E0-4DC4-82FC-B268220EA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071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1DF2E-D59E-431E-ADF1-D6029E593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091193-AA4C-4006-ACA7-93B9576EDC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755462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DF10C8-5C38-4CC1-AA5E-9C1EEF6044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4C3E71-E9D3-4FE3-901A-7132EC1C7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266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17BBA2-2A64-4224-BB77-00F562720C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656064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92175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0825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8543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7222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4324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087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452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- 2017-08-31 19:01:02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تتمنى لكم عيد أضحى مبارك وكل عام وأنتم بخير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wishes you a Happy Eid. https://t.co/NpXNT0Uqxy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839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- 2017-08-30 12:33:16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يتمتع التصميم الداخلي لرينو ميجان الجديدة بصفتين مميزتين. ما هي؟
#رينو #ميجان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 words best describe Renault Megane's interior?
#Renault https://t.co/PWfoOLeAYI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90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- 2017-08-29 12:30:06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Megane's  passenger compartment is discreet with a refined chrome trim. Wherever you look, the finesse is there.
#Renault #Megane https://t.co/uair22Pbs2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856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- 2017-08-29 12:29:03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تمتع بالمواد الراقية وتشطيب السيارة عال الجودة.
#رينو #ميجان
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https://t.co/BmPMlzXogI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954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- 2017-08-29 10:30:22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#Renault’s Air conditioner summer ready! Get your car’s air conditioner checked now for Free. 
https://t.co/J2ZwqQyOvR https://t.co/r8RDYvhnjG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58326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AFD17AC-78E5-4E9E-B6C5-FECB45092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BF08E7-4D26-4CC3-8AF6-961857A7A7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027847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8244C6-6048-4A82-940B-889256DE8F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076368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37709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2947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5927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0099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4886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7284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36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- 2017-08-29 09:30:17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https://t.co/yxrrDcXRgR https://t.co/41L7Py8JAw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266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- 2017-08-28 12:27:08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Before you see the no service on your smartphone &amp;amp; cut off the online Map,make sure to bring a paper map to guide you to your destination https://t.co/AkTteA28v7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800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- 2017-08-28 12:23:08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عادة ما ينقطع الارسال في الرحلات البرية أو الطويلة.
احرص على أخذ خريطة لهذه الرحلات لتضمن مسار الطريق الصحيح 
#نصائح_رينو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https://t.co/yzP8PNLgHj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001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- 2017-08-27 12:19:11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ننصح بأخذ السيارة الى الصيانة الدورية كل 10000 كم للمحافظة على سلامة و أداء السيارة
#رينو #ميجان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https://t.co/WsuFjOE3Ez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1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- 2017-08-24 16:30:21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#Renault’s Air conditioner summer ready! Get your car’s air conditioner checked now for Free. 
https://t.co/J2ZwqQyOvR https://t.co/azH8EKFsjN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81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- 2017-08-24 15:30:22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https://t.co/yxrrDcXRgR https://t.co/eODQch6DdN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01702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D82157B-4D1F-425A-83E9-A425B9C08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211F5-94E4-480B-85F8-BFC0E83A57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77819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E4BF3D-08BE-4D17-9383-C0D1E2496F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453697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76785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8617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2377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4781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9371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6154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68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- 2017-08-23 15:50:56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FUN FACT: in 1 second, the wheel of a ZE16 can turn 30 times.
Test reflexes and try to stop it at 30.
#Renault #Megane https://t.co/5GzCViCNL7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602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- 2017-08-23 15:50:41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معلومة ممتعة: في خلال ثانية واحدة عجلة زي إي ١٦ تدور ٣٠ مره
اختبر سرعة ردة فعلك وحاول إيقافها على ٣٠
#رينو #ميجان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https://t.co/QyPdqPxqMD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378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- 2017-08-22 16:05:47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ميجان أشرقت بإطلالتها
شاركونا آرائكم بالموديل الجديد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Megane is now closer to you
Share with us your feedback on the new model https://t.co/CZVCc3Ihvq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003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- 2017-08-21 13:13:22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Enjoy the thousands of "Buy 1 Get 1 Free" offers on your mobile with your activated account on MYRENAULT app https://t.co/LBMTOiOvAt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062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- 2017-08-21 13:12:49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 بالاف العروض من "أشتر ١ واحصل على الاخر مجاناً" على هاتفك مع حسابك المفعّل على تطبيق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MYRENAULT https://t.co/M59hOmfTom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434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- 2017-08-20 17:21:55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تتميز سيارة #رينو #ميجان الجديدة كليا بمظهر خارجي يخطف الأنظار وإطلالة حيوية وأنيقة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Elegant forms, classy lines and uncompromising choices https://t.co/BAIN8BAKtK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06394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40A3EEB-F7EC-4070-85F7-2989F0006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B40491-62FE-42B9-937B-B2642F5A9E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671637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16E29E-B1E2-47F7-895A-CE66FE43B3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169976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65524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4552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8213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7942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5225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0505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1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- 2017-08-03 15:00:29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خلال فصل الصيف يتغير ضغط الهواء في الاطارات، وبالتالي يجب أن تفحص ضغط الهواء في الإطار مرة كل شهر على الأقل  #نصائح_رينو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your tires https://t.co/WKdLbXAgnV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037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- 2017-08-02 14:00:22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#Renault’s Air conditioner summer ready! Get your car’s air conditioner checked now for Free. 
https://t.co/J2ZwqQyOvR https://t.co/BCEKvDSYPY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393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- 2017-08-02 13:00:29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https://t.co/yxrrDcXRgR https://t.co/HH63CAvspq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738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- 2017-08-02 10:05:11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ميجان، كوليوس و تاليسمان بقسط بسيط
احجزوا الان تجربة القيادة على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https://t.co/KQLcNz47XX https://t.co/9rBG3CdCXd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575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- 2017-08-02 10:04:29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Talisman, Koleos and Megane in low installment
Book a test drive now on:
 https://t.co/NIO0gtdmUx https://t.co/UtnoraZcno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50601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781A5E2-928A-46CF-885E-9FBB19AB7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2092DA-9274-4830-A531-5073BD4075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515667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6878EA-C791-49A2-9C6A-13D0E1898F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653026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20749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4949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2048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7616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1773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9467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950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- 2017-08-02 10:04:03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مميزة من #رينو 
احجزوا الان تجربة القيادة على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https://t.co/KQLcNz47XX https://t.co/7aXZ6yvxbQ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666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- 2017-08-02 10:03:34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Special offers from #Renault
Book a test drive now on:
 https://t.co/NIO0gtdmUx https://t.co/Ktmh7V8GVb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95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- 2017-08-01 17:45:20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ميجان، كوليوس و تاليسمان بقسط بسيط
احجزوا الان تجربة القيادة على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https://t.co/KQLcNz47XX https://t.co/XuuUxlDq7J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18913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80ABD85-E031-4F55-9980-694061F6D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CC28FE-3FBD-4648-95E7-6EDE5A277A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3434704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20180308_113131</Template>
  <TotalTime>0</TotalTime>
  <Words>465</Words>
  <Application>Microsoft Office PowerPoint</Application>
  <PresentationFormat>On-screen Show (4:3)</PresentationFormat>
  <Paragraphs>230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Lato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2018-03-08T11:31:31Z</dcterms:created>
  <dcterms:modified xsi:type="dcterms:W3CDTF">2018-03-08T11:31:52Z</dcterms:modified>
</cp:coreProperties>
</file>