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676</c:v>
                </c:pt>
                <c:pt idx="1">
                  <c:v>676</c:v>
                </c:pt>
                <c:pt idx="2">
                  <c:v>681</c:v>
                </c:pt>
                <c:pt idx="3">
                  <c:v>682</c:v>
                </c:pt>
                <c:pt idx="4">
                  <c:v>683</c:v>
                </c:pt>
                <c:pt idx="5">
                  <c:v>683</c:v>
                </c:pt>
                <c:pt idx="6">
                  <c:v>684</c:v>
                </c:pt>
                <c:pt idx="7">
                  <c:v>684</c:v>
                </c:pt>
                <c:pt idx="8">
                  <c:v>685</c:v>
                </c:pt>
                <c:pt idx="9">
                  <c:v>684</c:v>
                </c:pt>
                <c:pt idx="10">
                  <c:v>682</c:v>
                </c:pt>
                <c:pt idx="11">
                  <c:v>682</c:v>
                </c:pt>
                <c:pt idx="12">
                  <c:v>682</c:v>
                </c:pt>
                <c:pt idx="13">
                  <c:v>683</c:v>
                </c:pt>
                <c:pt idx="14">
                  <c:v>684</c:v>
                </c:pt>
                <c:pt idx="15">
                  <c:v>684</c:v>
                </c:pt>
                <c:pt idx="16">
                  <c:v>684</c:v>
                </c:pt>
                <c:pt idx="17">
                  <c:v>684</c:v>
                </c:pt>
                <c:pt idx="18">
                  <c:v>684</c:v>
                </c:pt>
                <c:pt idx="19">
                  <c:v>685</c:v>
                </c:pt>
                <c:pt idx="20">
                  <c:v>686</c:v>
                </c:pt>
                <c:pt idx="21">
                  <c:v>686</c:v>
                </c:pt>
                <c:pt idx="22">
                  <c:v>687</c:v>
                </c:pt>
                <c:pt idx="23">
                  <c:v>688</c:v>
                </c:pt>
                <c:pt idx="24">
                  <c:v>689</c:v>
                </c:pt>
                <c:pt idx="25">
                  <c:v>689</c:v>
                </c:pt>
                <c:pt idx="26">
                  <c:v>690</c:v>
                </c:pt>
                <c:pt idx="27">
                  <c:v>690</c:v>
                </c:pt>
                <c:pt idx="28">
                  <c:v>691</c:v>
                </c:pt>
                <c:pt idx="29">
                  <c:v>692</c:v>
                </c:pt>
                <c:pt idx="30">
                  <c:v>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51-4155-A309-6D9356812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956560"/>
        <c:axId val="280085448"/>
      </c:lineChart>
      <c:dateAx>
        <c:axId val="28195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85448"/>
        <c:crosses val="autoZero"/>
        <c:auto val="1"/>
        <c:lblOffset val="100"/>
        <c:baseTimeUnit val="days"/>
      </c:dateAx>
      <c:valAx>
        <c:axId val="28008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5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0.14814814814815</c:v>
                </c:pt>
                <c:pt idx="1">
                  <c:v>0</c:v>
                </c:pt>
                <c:pt idx="2">
                  <c:v>0.73964497041419996</c:v>
                </c:pt>
                <c:pt idx="3">
                  <c:v>0.14684287812041</c:v>
                </c:pt>
                <c:pt idx="4">
                  <c:v>0.14662756598240001</c:v>
                </c:pt>
                <c:pt idx="5">
                  <c:v>0</c:v>
                </c:pt>
                <c:pt idx="6">
                  <c:v>0.14641288433381999</c:v>
                </c:pt>
                <c:pt idx="7">
                  <c:v>0</c:v>
                </c:pt>
                <c:pt idx="8">
                  <c:v>0.14619883040935999</c:v>
                </c:pt>
                <c:pt idx="9">
                  <c:v>-0.14598540145985001</c:v>
                </c:pt>
                <c:pt idx="10">
                  <c:v>-0.29239766081870999</c:v>
                </c:pt>
                <c:pt idx="11">
                  <c:v>0</c:v>
                </c:pt>
                <c:pt idx="12">
                  <c:v>0</c:v>
                </c:pt>
                <c:pt idx="13">
                  <c:v>0.14662756598240001</c:v>
                </c:pt>
                <c:pt idx="14">
                  <c:v>0.14641288433381999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0.14619883040935999</c:v>
                </c:pt>
                <c:pt idx="20">
                  <c:v>0.14598540145985001</c:v>
                </c:pt>
                <c:pt idx="21">
                  <c:v>0</c:v>
                </c:pt>
                <c:pt idx="22">
                  <c:v>0.14577259475219001</c:v>
                </c:pt>
                <c:pt idx="23">
                  <c:v>0.14556040756913999</c:v>
                </c:pt>
                <c:pt idx="24">
                  <c:v>0.1453488372093</c:v>
                </c:pt>
                <c:pt idx="25">
                  <c:v>0</c:v>
                </c:pt>
                <c:pt idx="26">
                  <c:v>0.14513788098694</c:v>
                </c:pt>
                <c:pt idx="27">
                  <c:v>0</c:v>
                </c:pt>
                <c:pt idx="28">
                  <c:v>0.14492753623188001</c:v>
                </c:pt>
                <c:pt idx="29">
                  <c:v>0.14471780028944001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D2-4F11-8C05-A346B484E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701168"/>
        <c:axId val="363697232"/>
      </c:lineChart>
      <c:dateAx>
        <c:axId val="36370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97232"/>
        <c:crosses val="autoZero"/>
        <c:auto val="1"/>
        <c:lblOffset val="100"/>
        <c:baseTimeUnit val="days"/>
      </c:dateAx>
      <c:valAx>
        <c:axId val="36369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70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1.3323</c:v>
                </c:pt>
                <c:pt idx="1">
                  <c:v>1.5286</c:v>
                </c:pt>
                <c:pt idx="2">
                  <c:v>0.7369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1.7531000000000001</c:v>
                </c:pt>
                <c:pt idx="20">
                  <c:v>0.58350000000000002</c:v>
                </c:pt>
                <c:pt idx="21">
                  <c:v>1.3120000000000001</c:v>
                </c:pt>
                <c:pt idx="22">
                  <c:v>0.874</c:v>
                </c:pt>
                <c:pt idx="23">
                  <c:v>0.8</c:v>
                </c:pt>
                <c:pt idx="24">
                  <c:v>0</c:v>
                </c:pt>
                <c:pt idx="25">
                  <c:v>0</c:v>
                </c:pt>
                <c:pt idx="26">
                  <c:v>1.4502999999999999</c:v>
                </c:pt>
                <c:pt idx="27">
                  <c:v>0.43480000000000002</c:v>
                </c:pt>
                <c:pt idx="28">
                  <c:v>1.4</c:v>
                </c:pt>
                <c:pt idx="29">
                  <c:v>2.1692</c:v>
                </c:pt>
                <c:pt idx="30">
                  <c:v>1.0116000000000001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42-4AE3-8D7F-A4DE60FF5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567224"/>
        <c:axId val="366568536"/>
      </c:lineChart>
      <c:dateAx>
        <c:axId val="366567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68536"/>
        <c:crosses val="autoZero"/>
        <c:auto val="1"/>
        <c:lblOffset val="100"/>
        <c:baseTimeUnit val="days"/>
      </c:dateAx>
      <c:valAx>
        <c:axId val="36656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6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12</c:v>
                </c:pt>
                <c:pt idx="20">
                  <c:v>4</c:v>
                </c:pt>
                <c:pt idx="21">
                  <c:v>9</c:v>
                </c:pt>
                <c:pt idx="22">
                  <c:v>6</c:v>
                </c:pt>
                <c:pt idx="23">
                  <c:v>5</c:v>
                </c:pt>
                <c:pt idx="24">
                  <c:v>0</c:v>
                </c:pt>
                <c:pt idx="25">
                  <c:v>0</c:v>
                </c:pt>
                <c:pt idx="26">
                  <c:v>10</c:v>
                </c:pt>
                <c:pt idx="27">
                  <c:v>3</c:v>
                </c:pt>
                <c:pt idx="28">
                  <c:v>9</c:v>
                </c:pt>
                <c:pt idx="29">
                  <c:v>15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15-432E-998D-ADBAC0A991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153800"/>
        <c:axId val="394154128"/>
      </c:lineChart>
      <c:dateAx>
        <c:axId val="394153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54128"/>
        <c:crosses val="autoZero"/>
        <c:auto val="1"/>
        <c:lblOffset val="100"/>
        <c:baseTimeUnit val="days"/>
      </c:dateAx>
      <c:valAx>
        <c:axId val="39415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5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D55B8-7AAE-42DC-BB1A-535A508682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523F46-9E8F-412F-A619-22EE1148DB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6591A-B110-46DF-B954-98260E84C4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81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E3F3A-ACD9-4975-A03C-9711968F9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F31315-868C-4754-B704-D1103908A8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77405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03B8A-F75F-4283-8850-564A51627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020F5-16D6-4F2A-8635-4B3C73B1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81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2F98F2-B707-44B2-A98A-8BBB1E42F1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85171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62799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092220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35393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597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728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8887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732517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294301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80664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141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50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 (Renault - Gulf Advantage)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1.2767%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9510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CCCE844-C925-499C-B0EC-4434F8595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CF820-AFB2-49E0-B141-4B62E667A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340612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D3C6-959D-42BF-8263-2BBE284A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5DD3C4-E74A-4C31-A92A-66B0695ABE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10807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A1994-6183-432E-A902-3C1B3F8A0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961D2-88B9-4494-BBB5-3E5DC92EB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1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BCEEB-40F9-44AE-B8F7-FDA06E50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65F2B7-96EA-452C-BC58-FC68C59A30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08584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1FE40-D09D-47B6-A79A-4FF4B29EE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08/01/2017 - 10/01/2017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D2BF5-FA9C-4633-8346-0D6500E33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45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ECF1A-C191-479F-8985-93BBC2AFB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2833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80753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5577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4585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4213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3546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77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- 2017-08-31 19:00:05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تتمنى لكم عيد أضحى مبارك وكل عام وأنتم بخير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wishes you a Happy Eid.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30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- 2017-08-30 12:20:05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يتمتع التصميم الداخلي لرينو ميجان الجديدة بصفتين مميزتين. ما هي؟
#رينو #ميجان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words best describe Renault Megane's interior?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4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- 2017-08-29 12:18:03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بالمواد الراقية وتشطيب السيارة عال الجودة.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Megane's passenger compartment is discreet with a refined chrome trim. Wherever you look, the finesse is there.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0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- 2017-08-29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5877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CD7B2A1-9C55-4F26-A44E-496F55BAE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9E440-8EF2-42A3-AD08-3AFF1DA78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376618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2F3F6-7E8D-4E90-90F9-9317F1F8B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7224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58765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1518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6550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9082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2976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10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- 2017-08-29 09:30:04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2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- 2017-08-28 12:19:04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عادة ما ينقطع الارسال في الرحلات البرية أو الطويلة . احرص على أخذ خريطة لهذه الرحلات لتضمن مسار الطريق الصحيح في مثل هذه الحالات
#رينو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Before you see the "no service“ message pop up on your smartphone and cut off the online Map, make sure to bring along a paper map to guide you to your destination.
#Renault #Tips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3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- 2017-08-27 12:09:03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ننصح بأخذ السيارة الى الصيانة الدورية كل 10000 كم للمحافظة على سلامة و أداء السيارة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recommend taking the care to the Service every 10,000 KM to keep your car safe and roadworthy between full services  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920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6A7D6FF-31C6-4EB8-A28B-C1C7CFEBB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BBD31-F19C-4628-BEEA-8D1208268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573119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49C5E-5C81-4060-86D5-5C077A9CB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034590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43997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9171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14750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7015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6045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1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- 2017-08-24 16:30:08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6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- 2017-08-24 15:30:04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23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- 2017-08-23 15:48:42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معلومة ممتعة: في خلال ثانية واحدة عجلة زي إي ١٦ تدور ٣٠ مره
اختبر سرعة ردة فعلك وحاول إيقافها على ٣٠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 FACT: in 1 second, the wheel of a ZE16 can turn 30 times.
Test reflexes and try to stop it at 30.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05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- 2017-08-22 16:03:35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 الجديدة أشرقت بإطلالتها.
شاركونا آرائكم بالموديل الجديد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Megane is now closer to you. Share with us your experience and feedback on the new model.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3556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EEF52BF-E648-4BCC-9A60-5849F2BAA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C99FE-5151-4635-8C68-4A800FA7F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39546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0361A-D63E-411C-8580-91A9135F4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5932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2079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3867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2850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99182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454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01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- 2017-08-21 13:11:49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بآلاف العروض من "أشتر ١ واحصل على الآخر مجاناً" على هاتفك مع حسابك المفعّل على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
Enjoy the thousands of "Buy 1 Get 1 Free" offers on your mobile with your activated account on MYRENAULT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9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- 2017-08-20 17:22:09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سيارة رينو ميجان الجديدة كليا بمظهر خارجي يخطف الأنظار وإطلالة حيوية وأنيقة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Elegant forms, classy lines and uncompromising choices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7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- 2017-08-03 15:00:44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التحقق من الإطارات: فخلال فصل الصيف ومع ارتفاع حرارة الجو يتغير ضغط الهواء في الاطارات، وبالتالي يجب أن تفحص ضغط الهواء في الإطار مرة كل شهر على الأقل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aware of the importance of checking your tires?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4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- 2017-08-02 14:00:39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9776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2CA29E-6FBA-4AE7-A1B0-3CB617BB9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ACD8B-814A-47F9-8165-DFE8BB068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392608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B810A-3C76-4A50-8554-9F58056E5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5027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1855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3096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1306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2804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7204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4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- 2017-08-02 13:00:58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6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- 2017-08-02 10:30:33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ميجان، كوليوس و تاليسمان بقسط بسيط
احجزوا الان تجربة القيادة على الرابط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- 2017-08-02 10:29:23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Talisman, Koleos and Megane in low installment
Book a test drive now on:  https://goo.gl/L1YsAu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81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- 2017-08-02 10:27:17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مميزة من #رينو
احجزوا الان تجربة القيادة على الرابط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1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- 2017-08-02 10:26:22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Special offers from #Renault
Book a test drive now on:  https://goo.gl/L1YsAu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09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- 2017-08-01 17:38:22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Talisman, Koleos and Megane in low installment
Book a test drive now on:  https://goo.gl/L1YsAu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413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88DC5BF-E251-445E-A417-8E1C47A14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ED75C-65BB-4CEB-9F8E-80312D834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78288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A2B0F6-F7BB-429E-9F69-46BB6A025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2238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10261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3397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37636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6306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068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1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- 2017-08-01 17:38:06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ميجان، كوليوس و تاليسمان بقسط بسيط
احجزوا الان تجربة القيادة عبر الرابط الموجود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14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- 2017-08-01 17:37:20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مميزة من #رينو
احجزوا الان تجربة القيادة عبر الرابط الموجود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5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- 2017-08-01 17:36:16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Special offers from #Renault
Book a test drive now on:  https://goo.gl/L1YsAu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5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- 2017-08-01 15:01:48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التحقق من البطارية، فالتفاعل الكيميائي داخل البطارية بسبب الظروف الجوية الغير مناسبة يجعلها قابلة للتلف السريع، ويجب تنظيف البطارية والتأكد من أن كافة الوصلات بها آمنة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you recently checked your car's battery?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6167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D59E445-9979-4597-9BE1-692EDB8C8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D786D-6D3A-4FDC-B7D0-9A03A9FC8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00755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A2A74-22ED-4A76-83E9-8B9F079A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113725-290F-491C-9E82-A6D66ABD23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43159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D3366-284F-4876-A161-CD8035293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96609-5365-4FF3-9B75-1EF37C85A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178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20180308_113100</Template>
  <TotalTime>0</TotalTime>
  <Words>543</Words>
  <Application>Microsoft Office PowerPoint</Application>
  <PresentationFormat>On-screen Show (4:3)</PresentationFormat>
  <Paragraphs>202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2018-03-08T11:31:00Z</dcterms:created>
  <dcterms:modified xsi:type="dcterms:W3CDTF">2018-03-08T11:31:20Z</dcterms:modified>
</cp:coreProperties>
</file>