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59262</c:v>
                </c:pt>
                <c:pt idx="1">
                  <c:v>59256</c:v>
                </c:pt>
                <c:pt idx="2">
                  <c:v>59249</c:v>
                </c:pt>
                <c:pt idx="3">
                  <c:v>59247</c:v>
                </c:pt>
                <c:pt idx="4">
                  <c:v>59246</c:v>
                </c:pt>
                <c:pt idx="5">
                  <c:v>59242</c:v>
                </c:pt>
                <c:pt idx="6">
                  <c:v>59242</c:v>
                </c:pt>
                <c:pt idx="7">
                  <c:v>59244</c:v>
                </c:pt>
                <c:pt idx="8">
                  <c:v>59238</c:v>
                </c:pt>
                <c:pt idx="9">
                  <c:v>59239</c:v>
                </c:pt>
                <c:pt idx="10">
                  <c:v>59239</c:v>
                </c:pt>
                <c:pt idx="11">
                  <c:v>59238</c:v>
                </c:pt>
                <c:pt idx="12">
                  <c:v>59231</c:v>
                </c:pt>
                <c:pt idx="13">
                  <c:v>59230</c:v>
                </c:pt>
                <c:pt idx="14">
                  <c:v>59227</c:v>
                </c:pt>
                <c:pt idx="15">
                  <c:v>59228</c:v>
                </c:pt>
                <c:pt idx="16">
                  <c:v>59223</c:v>
                </c:pt>
                <c:pt idx="17">
                  <c:v>59222</c:v>
                </c:pt>
                <c:pt idx="18">
                  <c:v>59217</c:v>
                </c:pt>
                <c:pt idx="19">
                  <c:v>59219</c:v>
                </c:pt>
                <c:pt idx="20">
                  <c:v>59215</c:v>
                </c:pt>
                <c:pt idx="21">
                  <c:v>59211</c:v>
                </c:pt>
                <c:pt idx="22">
                  <c:v>59204</c:v>
                </c:pt>
                <c:pt idx="23">
                  <c:v>59204</c:v>
                </c:pt>
                <c:pt idx="24">
                  <c:v>59205</c:v>
                </c:pt>
                <c:pt idx="25">
                  <c:v>59201</c:v>
                </c:pt>
                <c:pt idx="26">
                  <c:v>59198</c:v>
                </c:pt>
                <c:pt idx="27">
                  <c:v>59195</c:v>
                </c:pt>
                <c:pt idx="28">
                  <c:v>59193</c:v>
                </c:pt>
                <c:pt idx="29">
                  <c:v>59194</c:v>
                </c:pt>
                <c:pt idx="30">
                  <c:v>59193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1E-4740-9527-927E90915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796512"/>
        <c:axId val="279797168"/>
      </c:lineChart>
      <c:dateAx>
        <c:axId val="279796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97168"/>
        <c:crosses val="autoZero"/>
        <c:auto val="1"/>
        <c:lblOffset val="100"/>
        <c:baseTimeUnit val="days"/>
      </c:dateAx>
      <c:valAx>
        <c:axId val="27979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9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1.0124360899718E-2</c:v>
                </c:pt>
                <c:pt idx="1">
                  <c:v>5.3035946317978996E-3</c:v>
                </c:pt>
                <c:pt idx="2">
                  <c:v>8.4385337203806993E-3</c:v>
                </c:pt>
                <c:pt idx="3">
                  <c:v>0</c:v>
                </c:pt>
                <c:pt idx="4">
                  <c:v>0</c:v>
                </c:pt>
                <c:pt idx="5">
                  <c:v>8.4396732158530993E-3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1.3509405923874E-2</c:v>
                </c:pt>
                <c:pt idx="20">
                  <c:v>4.2217606430586E-3</c:v>
                </c:pt>
                <c:pt idx="21">
                  <c:v>6.7552733352473004E-3</c:v>
                </c:pt>
                <c:pt idx="22">
                  <c:v>5.0669684327867004E-3</c:v>
                </c:pt>
                <c:pt idx="23">
                  <c:v>2.5336125937436998E-3</c:v>
                </c:pt>
                <c:pt idx="24">
                  <c:v>0</c:v>
                </c:pt>
                <c:pt idx="25">
                  <c:v>0</c:v>
                </c:pt>
                <c:pt idx="26">
                  <c:v>1.8581394955995999E-2</c:v>
                </c:pt>
                <c:pt idx="27">
                  <c:v>6.7572133252247002E-3</c:v>
                </c:pt>
                <c:pt idx="28">
                  <c:v>5.6312013604981996E-3</c:v>
                </c:pt>
                <c:pt idx="29">
                  <c:v>0</c:v>
                </c:pt>
                <c:pt idx="30">
                  <c:v>1.6893889480174999E-2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BC-4070-9973-B0044A532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131176"/>
        <c:axId val="153129536"/>
      </c:lineChart>
      <c:dateAx>
        <c:axId val="153131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129536"/>
        <c:crosses val="autoZero"/>
        <c:auto val="1"/>
        <c:lblOffset val="100"/>
        <c:baseTimeUnit val="days"/>
      </c:dateAx>
      <c:valAx>
        <c:axId val="15312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13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-5.0620096178183001E-3</c:v>
                </c:pt>
                <c:pt idx="1">
                  <c:v>-1.0124531740407E-2</c:v>
                </c:pt>
                <c:pt idx="2">
                  <c:v>-1.1813149723235E-2</c:v>
                </c:pt>
                <c:pt idx="3">
                  <c:v>-3.3755843980488999E-3</c:v>
                </c:pt>
                <c:pt idx="4">
                  <c:v>-1.6878491737978001E-3</c:v>
                </c:pt>
                <c:pt idx="5">
                  <c:v>-6.7515106505081001E-3</c:v>
                </c:pt>
                <c:pt idx="6">
                  <c:v>0</c:v>
                </c:pt>
                <c:pt idx="7">
                  <c:v>3.3759832551231001E-3</c:v>
                </c:pt>
                <c:pt idx="8">
                  <c:v>-1.0127607859024E-2</c:v>
                </c:pt>
                <c:pt idx="9">
                  <c:v>1.6881056078868E-3</c:v>
                </c:pt>
                <c:pt idx="10">
                  <c:v>0</c:v>
                </c:pt>
                <c:pt idx="11">
                  <c:v>-1.6880771113624001E-3</c:v>
                </c:pt>
                <c:pt idx="12">
                  <c:v>-1.1816739255208E-2</c:v>
                </c:pt>
                <c:pt idx="13">
                  <c:v>-1.6883051104995999E-3</c:v>
                </c:pt>
                <c:pt idx="14">
                  <c:v>-5.0650008441667999E-3</c:v>
                </c:pt>
                <c:pt idx="15">
                  <c:v>1.6884191331656001E-3</c:v>
                </c:pt>
                <c:pt idx="16">
                  <c:v>-8.4419531302761999E-3</c:v>
                </c:pt>
                <c:pt idx="17">
                  <c:v>-1.6885331712340999E-3</c:v>
                </c:pt>
                <c:pt idx="18">
                  <c:v>-8.4428084157913991E-3</c:v>
                </c:pt>
                <c:pt idx="19">
                  <c:v>3.3774085144469002E-3</c:v>
                </c:pt>
                <c:pt idx="20">
                  <c:v>-6.7545888988330997E-3</c:v>
                </c:pt>
                <c:pt idx="21">
                  <c:v>-6.7550451743646003E-3</c:v>
                </c:pt>
                <c:pt idx="22">
                  <c:v>-1.1822127645201E-2</c:v>
                </c:pt>
                <c:pt idx="23">
                  <c:v>0</c:v>
                </c:pt>
                <c:pt idx="24">
                  <c:v>1.6890750624957999E-3</c:v>
                </c:pt>
                <c:pt idx="25">
                  <c:v>-6.7561861329280002E-3</c:v>
                </c:pt>
                <c:pt idx="26">
                  <c:v>-5.0674819682099996E-3</c:v>
                </c:pt>
                <c:pt idx="27">
                  <c:v>-5.0677387749586003E-3</c:v>
                </c:pt>
                <c:pt idx="28">
                  <c:v>-3.3786637384914E-3</c:v>
                </c:pt>
                <c:pt idx="29">
                  <c:v>1.6893889480175E-3</c:v>
                </c:pt>
                <c:pt idx="30">
                  <c:v>-1.6893604081495001E-3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C8-4F0B-A4F0-A2BF265E4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969888"/>
        <c:axId val="370966608"/>
      </c:lineChart>
      <c:dateAx>
        <c:axId val="370969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66608"/>
        <c:crosses val="autoZero"/>
        <c:auto val="1"/>
        <c:lblOffset val="100"/>
        <c:baseTimeUnit val="days"/>
      </c:dateAx>
      <c:valAx>
        <c:axId val="37096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6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C7-4014-AA92-B1DCB315C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194400"/>
        <c:axId val="415195384"/>
      </c:radarChart>
      <c:catAx>
        <c:axId val="41519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195384"/>
        <c:crosses val="autoZero"/>
        <c:auto val="1"/>
        <c:lblAlgn val="ctr"/>
        <c:lblOffset val="100"/>
        <c:noMultiLvlLbl val="0"/>
      </c:catAx>
      <c:valAx>
        <c:axId val="41519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19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27AA8-9125-4470-9E7E-8B5998182D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E35875-9321-4587-AA95-2417514387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5ACD6-F959-4A43-9818-3152E047D2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757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A4FD6-274B-4C9B-B356-75FC012F7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D1D977-5893-41AC-BBCA-99F97BC76D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51679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926CF-2C9E-4516-A3DE-9910B5325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E3CFA-F318-40AE-91F6-E2DE73DCF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005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B5330C-E553-4417-8AE0-DAACB20F32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239460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492445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74290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78697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47619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80423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00786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61216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92408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84909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3311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28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 - Gulf Advantage Automobiles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30275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C2FED06-A7DD-4C7B-B02C-B1320415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30D66-D86B-448F-BA5B-E33A6EAE00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590866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81E38-0494-4864-8EB6-D89FD10DC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2A7BD9-9295-473D-A199-B14EE70BD6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668905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7D21A-9CBA-45C0-B219-DAAA54A64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7A822-0C89-487D-9CD1-63CA383BB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680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4598E-81E8-40E2-88BD-1C3805F92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800122-2A0C-412D-8B7F-E37FB15F79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69751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1F902-1DDF-439E-B28F-1E7EE736E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8A3EB-74B9-4878-BFF0-B76DA27E9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588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8392EE-0C57-4B9A-BDF6-FE2B6AE2BA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377297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92081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1747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6303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8250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1750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675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2024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2309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21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- 2017-08-31 19:01:02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تتمنى لكم عيد أضحى مبارك وكل عام وأنتم بخير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wishes you a Happy Eid.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77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- 2017-08-29 12:28:10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بالمواد الراقية وتشطيب السيارة عال الجودة.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Megane's  passenger compartment is discreet with a refined chrome trim. Wherever you look, the finesse is there.
#Renault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94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- 2017-08-29 10:30:21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http://bit.ly/2u52VxJ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396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- 2017-08-29 09:30:16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http://bit.ly/2qmPSpl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1495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1285FC1-C752-4F51-A286-EE91977F3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429A4-5436-4260-A89C-60AAEF987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775009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3CBB8C-2F88-4676-9141-87D18591F2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752172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34578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251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7489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789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3529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0754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888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0806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19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- 2017-08-28 12:22:13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عادة ما ينقطع الارسال في الرحلات البرية أو الطويلة . احرص على أخذ خريطة لهذه الرحلات لتضمن مسار الطريق الصحيح في مثل هذه الحالات
#رينو #نصائح_رينو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Before you see the "no service“ message pop up on your smartphone and cut off the online Map, make sure to bring along a paper map to guide you to your destination.  
#Renault #Tips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49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- 2017-08-27 12:18:05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ننصح بأخذ السيارة الى الصيانة الدورية كل 10000 كم للمحافظة على سلامة و أداء السيارة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recommend taking the care to the Service every 10,000 KM to keep your car safe and roadworthy between full services
 #Renault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234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- 2017-08-24 16:30:20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http://bit.ly/2u52VxJ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741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- 2017-08-24 15:30:21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http://bit.ly/2qmPSpl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49114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0492BCF-CED8-4D48-ACB0-69E53329E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648C0-5B18-474E-A97C-67EA8404F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385426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86C186-4430-4FF4-BC61-92F12B06F8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500979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34969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542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9560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5112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6097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6354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4235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6505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38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- 2017-08-23 15:49:33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معلومة ممتعة: في خلال ثانية واحدة عجلة زي إي ١٦ تدور ٣٠ مره
اختبر سرعة ردة فعلك وحاول إيقافها على ٣٠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 FACT: in 1 second, the wheel of a ZE16 can turn 30 times.
Test reflexes and try to stop it at 30.
#Renault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680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- 2017-08-22 16:06:02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ميجان الجديدة أشرقت بإطلالتها.
شاركونا آرائكم بالموديل الجديد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Megane is now closer to you. Share with us your experience and feedback on the new model.
#Renault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571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- 2017-08-22 12:52:20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Discover Renault Used 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934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- 2017-08-21 13:14:43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the thousands of "Buy 1 Get 1 Free" offers on your mobile with your activated account on MYRENAULT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92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- 2017-08-21 13:14:15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 بالاف العروض من "أشتر ١ واحصل على الاخر مجاناً" على هاتفك مع حسابك المفعّل على تطبيق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6449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3A20A84-00A6-4CFB-A124-C82124AE7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613EA-A4F6-4B02-97D1-3FEDB118B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00258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7EC8D8-30E4-48EF-BB70-798455A9F9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122087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97877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6852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5598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2216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8524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1284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3501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517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19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- 2017-08-20 17:18:20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تتميز سيارة رينو ميجان الجديدة كليا بمظهر خارجي يخطف الأنظار وإطلالة حيوية وأنيقة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Elegant forms, classy lines and uncompromising choices
#Renault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526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- 2017-08-06 09:35:03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22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- 2017-08-03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التحقق من الإطارات: فخلال فصل الصيف ومع ارتفاع حرارة الجو يتغير ضغط الهواء في الاطارات، وبالتالي يجب أن تفحص ضغط الهواء في الإطار مرة كل شهر على الأقل  #نصائح_رينو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aware of the importance of checking your tires?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74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- 2017-08-02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686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- 2017-08-02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8971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9B8C09F-632C-441D-8304-77F83F6BB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BF8761-571F-4EA6-88AF-BD1E7B31E4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065354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418C20-E8DA-412E-9186-E6AB280B08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340794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76492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1057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918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1200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435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3318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5930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670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73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- 2017-08-02 12:30:54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70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- 2017-08-02 10:02:44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ميجان، كوليوس و تاليسمان بقسط بسيط
احجزوا الان تجربة القيادة على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https://goo.gl/gwoYov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94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- 2017-08-02 10:02:11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Talisman, Koleos and Megane in low installment
Book a test drive now on:
 https://goo.gl/L1YsAu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803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- 2017-08-02 10:01:30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مميزة من #رينو 
احجزوا الان تجربة القيادة على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https://goo.gl/gwoYov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31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- 2017-08-02 09:56:58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Special offers from #Renault
Book a test drive now on:
 https://goo.gl/L1YsAu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760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- 2017-08-01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التحقق من البطارية، فالتفاعل الكيميائي داخل البطارية بسبب الظروف الجوية الغير مناسبة يجعلها قابلة للتلف السريع، ويجب تنظيف البطارية والتأكد من أن كافة الوصلات بها آمنة #نصائح_رينو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Have you recently checked your car's battery?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0713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71F390F-CEC5-41E7-89E9-978A4A490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E2FA7-8FE9-4BDD-9AE0-27C174212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903132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FB88D-D437-400E-8F8E-1ADFF835B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DD9208-B2C2-455A-98B3-CE89FD5B80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009017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DB5B5-AF99-45ED-8EDA-868EDA5C6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AC617-6F86-40DC-A495-C85728B72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4525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20180308_113018</Template>
  <TotalTime>0</TotalTime>
  <Words>592</Words>
  <Application>Microsoft Office PowerPoint</Application>
  <PresentationFormat>On-screen Show (4:3)</PresentationFormat>
  <Paragraphs>277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Lato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2018-03-08T11:30:18Z</dcterms:created>
  <dcterms:modified xsi:type="dcterms:W3CDTF">2018-03-08T11:30:49Z</dcterms:modified>
</cp:coreProperties>
</file>