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42917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8F-4672-B1A8-E47B8B789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88088"/>
        <c:axId val="275027968"/>
      </c:lineChart>
      <c:dateAx>
        <c:axId val="27208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27968"/>
        <c:crosses val="autoZero"/>
        <c:auto val="1"/>
        <c:lblOffset val="100"/>
        <c:baseTimeUnit val="days"/>
      </c:dateAx>
      <c:valAx>
        <c:axId val="27502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42917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-9.2495529382746994E-2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99-4E1C-BA70-99745D1D4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140168"/>
        <c:axId val="368141152"/>
      </c:lineChart>
      <c:dateAx>
        <c:axId val="368140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41152"/>
        <c:crosses val="autoZero"/>
        <c:auto val="1"/>
        <c:lblOffset val="100"/>
        <c:baseTimeUnit val="days"/>
      </c:dateAx>
      <c:valAx>
        <c:axId val="36814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14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42917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9.5042293820749996E-3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2C-4917-8BE2-FC9D006D0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393560"/>
        <c:axId val="368395200"/>
      </c:lineChart>
      <c:dateAx>
        <c:axId val="368393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95200"/>
        <c:crosses val="autoZero"/>
        <c:auto val="1"/>
        <c:lblOffset val="100"/>
        <c:baseTimeUnit val="days"/>
      </c:dateAx>
      <c:valAx>
        <c:axId val="36839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39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5C4F2-B3BE-4E5D-A2C4-9225A69242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F9EF06-0DE1-4E86-ADAB-E6883B6781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3BC24-ECFA-4E09-A8F6-BC6C563449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8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CD5E9-11AE-4A56-959A-B146B190A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75B5E-5B2D-42CE-9893-F2A485BD7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4595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22B6A-CF71-421C-85DE-B2CCCA566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62FBE-4BB3-4BC9-B856-114217A11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405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F7C04-85FF-41E5-800C-B6D38A25B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0593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499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91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897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891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0986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219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270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955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0901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112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233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98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95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482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7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247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996EDE-A6D5-4B41-8334-31C19FFBB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58DC7-45DA-4744-8B32-C1356E456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02680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7B4C6-36C1-44C1-BDA8-8CEDE636F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8FDF93-64C0-4113-AA82-6EDFEF2CD9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16000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67101-D0D2-4C3E-8FF4-59D0F8072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6AB88-D6FD-4B55-8025-E389BFED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8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9B04D-566A-48CC-B1FC-3C5E0CB71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330A6-FCD0-4402-87DF-D945946CC5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35254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784B1-4B78-4D07-B7A5-66CE035AB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43C7-3ABC-4D4E-90CA-6EC59AE8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460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BB00B8-2CB3-4176-A167-B00839E130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9821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98323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0538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779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733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84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292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0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- 2017-07-31 14:00:34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https://t.co/co2T4kkVgn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5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- 2017-07-31 13:00:42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https://t.co/IZKQ6sNCQi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9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- 2017-07-30 15:00:22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Screenshot the correct answer https://t.co/LRZlmr97Ry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54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- 2017-07-29 15:00:42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جهزت نفسك للرحلة؟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you know how to pack for a road trip? https://t.co/0TtQu4FXJM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874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- 2017-07-28 14:00:29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https://t.co/gddX7litFR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67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- 2017-07-28 13:00:50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https://t.co/fqdfZMpvxp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715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32F8D94-789D-4E0C-BBBF-0A8A4ED86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7E68C-3069-4B70-A2CE-04A67ACAE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85874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4AD1CD-840F-427C-922F-9279DED691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2009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39724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950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492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64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906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903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6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- 2017-07-27 15:00:37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 من  تغيير الزيت خلال فصل الصيف حتى لا يتلف المحرك #نصائح_ربنو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sure you change your car's oil in the summer https://t.co/QatBggmJMs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- 2017-07-26 15:00:43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التقط الشاشة على سيارتك المفضلة!
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of our cars are unique! Screenshot your favorite https://t.co/vpeZ0yI5Gv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38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- 2017-07-26 13:00:34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تفادي ارتفاع حرارة محرك سيارتك عن طريق التأكد من سلامة مقياس درجة الحرارة الموجود في السيارة و استبدال مضخة الماء و المروحة   #نصائح_رينو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https://t.co/GJDOy1j239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0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- 2017-07-25 14:00:10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https://t.co/4CiGjXSzPs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28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- 2017-07-25 13:00:51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https://t.co/4xlf7xjZ4R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176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27E15FC-62FB-4B9D-8C14-42D5C016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55C53-286E-48EC-B9D2-11D50585A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328612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254E6-AA97-474D-B516-1012B1FAE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96463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9988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634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676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453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322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658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1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- 2017-07-23 15:00:35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تجنب وقوف سيارتك تحت ضوء الشمس المباشر حيث يمكن أن تلحق ضرراً بالأجزاء الداخلية للسيارة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Don't park your car in direct sunlight https://t.co/OI2jCw9jOg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2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- 2017-07-22 14:00:34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https://t.co/J2ZwqQyOvR https://t.co/ZxqULDIrk0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9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- 2017-07-22 13:00:26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https://t.co/RltKcZGP9l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464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- 2017-07-21 15:00:36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 للنزهات العائلية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#Symbol, for family outings https://t.co/qSvr4gacH3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749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- 2017-07-20 15:00:38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لضمان راحة البال خلال فترة الصيف، تحقق من سلامة المركبة وصحتها بشكل مستمرو خصوصاُ في وقت الصيف #نصائح_رينو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https://t.co/bGDlZS7XZl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3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- 2017-07-19 15:00:08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الاجتماعية الأنيقة#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socializing in style https://t.co/Ku8jJznir2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3320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9D77D1-EBFE-44A3-AF85-E337CA33E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E60FA-30A1-437E-882D-8F9EBFBA6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88357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5DD59-ABD6-4E86-B4EF-2C1CBE6FCF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8144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18359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7467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949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04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25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125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74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- 2017-07-18 14:00:39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https://t.co/Yy2l8WCWNs https://t.co/GMuASz4Yd4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- 2017-07-18 13:00:34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https://t.co/yxrrDcXRgR https://t.co/z0bk1lGbO6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84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- 2017-07-18 11:33:13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جميع الأشياء تستخدم في الرحلات ، ما عدا...؟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Which one is not a road-trip item? https://t.co/QLBB3EmgGG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5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- 2017-07-16 15:00:37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قيادة حرة#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smooth driving all the way https://t.co/ZXxJTVzQTt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1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- 2017-07-15 14:00:12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https://t.co/VLq8nUvXZY https://t.co/Mh0BcT7CN9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26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- 2017-07-15 13:00:28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https://t.co/VLq8nUvXZY https://t.co/mzyuvFTTz4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636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260F183-1EDB-4F0C-A877-2BE32DF9C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F9CD7-D3D3-4995-AA90-E86C5A35D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610066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C1640-AD41-4B13-A1FA-0CE1E03D67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5754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6276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386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400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294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685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525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34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- 2017-07-13 16:13:18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#كوليوس، صديقك في رحلات الاستكشاف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#Koleos, your companion in your discovery excursions https://t.co/RNNErtl8kd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34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- 2017-07-12 17:45:35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https://t.co/yxrrDcGfSh https://t.co/rOQPGqgr7E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918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DBC9B0-964C-4D65-976F-4D07351EC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D78C1-94C4-4FAF-8438-D5CC3AE67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957542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20180308_112543</Template>
  <TotalTime>0</TotalTime>
  <Words>466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2018-03-08T11:25:44Z</dcterms:created>
  <dcterms:modified xsi:type="dcterms:W3CDTF">2018-03-08T11:26:04Z</dcterms:modified>
</cp:coreProperties>
</file>