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42917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59265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F2-447F-B9D1-E9B0CBE68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60496"/>
        <c:axId val="280962792"/>
      </c:lineChart>
      <c:dateAx>
        <c:axId val="280960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62792"/>
        <c:crosses val="autoZero"/>
        <c:auto val="1"/>
        <c:lblOffset val="100"/>
        <c:baseTimeUnit val="days"/>
      </c:dateAx>
      <c:valAx>
        <c:axId val="280962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6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42917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6.7067100845298998E-3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C8-45E7-AAB2-0C3A985ACF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751008"/>
        <c:axId val="366750352"/>
      </c:lineChart>
      <c:dateAx>
        <c:axId val="366751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50352"/>
        <c:crosses val="autoZero"/>
        <c:auto val="1"/>
        <c:lblOffset val="100"/>
        <c:baseTimeUnit val="days"/>
      </c:dateAx>
      <c:valAx>
        <c:axId val="36675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5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42917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-1.3496870413173E-2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47-4DA9-9AE2-DFC4E0E701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651768"/>
        <c:axId val="367652424"/>
      </c:lineChart>
      <c:dateAx>
        <c:axId val="367651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52424"/>
        <c:crosses val="autoZero"/>
        <c:auto val="1"/>
        <c:lblOffset val="100"/>
        <c:baseTimeUnit val="days"/>
      </c:dateAx>
      <c:valAx>
        <c:axId val="36765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5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41-432C-B151-283AD26433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7350568"/>
        <c:axId val="407356472"/>
      </c:radarChart>
      <c:catAx>
        <c:axId val="40735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56472"/>
        <c:crosses val="autoZero"/>
        <c:auto val="1"/>
        <c:lblAlgn val="ctr"/>
        <c:lblOffset val="100"/>
        <c:noMultiLvlLbl val="0"/>
      </c:catAx>
      <c:valAx>
        <c:axId val="40735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35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38DBE-ABA8-44EC-AD83-C5CBFF79F6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7D06B7-025F-4395-9192-98FE2ED36F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6D9DF-2484-41AF-9A60-FF2837C6BA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72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54561-1A22-4578-8930-A44F70191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4F82DF-9CB5-477E-BA13-0EB0BE3BC2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63600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F03AFB-BC99-4209-9DEA-CB4C7F2947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28FF4-05DB-4B8B-94BF-B760C50B8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869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5315BC-6966-4665-8F46-1F6EC0C223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433258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491350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07852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43080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8786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54700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1426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71910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26513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73648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104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19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4327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34FD57D-5F0B-49F7-8FCC-5570C318C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54C614-8B4D-4099-8A4D-AC1F6876D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587730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995B9-1F54-4CBB-B4D2-630393B8A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4A7F5C-6E66-40BB-B7BA-1336501CF8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095824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C2246-53AE-46D0-A431-D5784DEBF5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B03275-74E0-4A65-9536-30F6BC056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563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34A2FA-CB07-463D-800E-50E6B892F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F19564-3F0E-4216-A3E4-3A5E586FC9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11613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15F07-2A13-4E36-A5F5-83AD96FBC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810E5-7C2B-4216-AE36-5638B6503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861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F6124-B7D3-47EE-B9B3-A6D74EA50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57216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26236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2673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2383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6936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923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7660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8338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9804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10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- 2017-07-31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6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- 2017-07-31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67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- 2017-07-30 22:46:18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9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- 2017-07-30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Screenshot the correct answer!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926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- 2017-07-29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جهزت نفسك للرحلة؟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you know how to pack for a road trip?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071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- 2017-07-28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09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- 2017-07-28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2823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E30E15B-B894-4381-B605-06592A0AB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A2B16-DE2E-4715-BC2C-6F914CAB45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751468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2C81FC-5278-4378-BD91-EFA44D196A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0445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21053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4926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700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474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2961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1552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69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0880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60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- 2017-07-27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 من  تغيير الزيت خلال فصل الصيف حتى لا يتلف المحرك #نصائح_ربنو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sure you change your car's oil in the summer so it does not negatively affect the engine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74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- 2017-07-26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تفادي ارتفاع حرارة محرك سيارتك عن طريق التأكد من سلامة مقياس درجة الحرارة الموجود في السيارة و استبدال مضخة الماء و المروحة عند ملاحظة ضعفها  #نصائح_رينو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Avoid having your car engine overheat by constantly checking its parts and rushing to fix what needs to be fixed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02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- 2017-07-25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43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- 2017-07-25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38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- 2017-07-24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وجهتك لرحلتك بالسيارة هذا الصيف؟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is your road trip destination?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8147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CE3EB8E-D9E9-4798-8169-7E5F69F3F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3E9A4-2188-41FE-B8D8-722777140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12406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FED8BA-932D-4F48-A5C9-8FA96006C2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33811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5783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910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4979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48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5119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045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5269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3074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259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- 2017-07-23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تجنب وقوف سيارتك تحت ضوء الشمس المباشر حيث يمكن أن تلحق ضرراً بالأجزاء الداخلية للسيارة #نصائح_رينو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Avoid parking your car in direct sunlight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638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- 2017-07-22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82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- 2017-07-22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4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- 2017-07-21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 للنزهات العائلية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#Symbol, for family outings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118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- 2017-07-20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لضمان راحة البال خلال فترة الصيف، تحقق من سلامة المركبة وصحتها بشكل مستمر و خصوصاُ في وقت الصيف #نصائح_رينو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Put your mind at ease and guarantee your car's safety with regular check-ups that should increase within the summer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15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- 2017-07-19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#ميجان، الاجتماعية الأنيقة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#Megane, socializing in 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3811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E63A25A-952F-486F-A25F-8015EF5FC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DD16C-83B7-4603-8D01-EFAF902B5C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407507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C3B232-10CB-4D24-A70D-808C9CD5D4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0270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05526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944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4661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986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9071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04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755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6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4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- 2017-07-18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61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- 2017-07-18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22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- 2017-07-17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جميع الأشياء تستخدم في الرحلات ، ما عدا...؟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Which one is not a road-trip item?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51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- 2017-07-16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#تاليسمان، قيادة حرة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#Talisman, smooth driving all the 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04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- 2017-07-16 13:07:37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نحن نعلم أن الاختبار هو أفضل طريقة للتأكد من إستعداد سياراتنا لمنطقتنا. لذلك قام فريق هندسة سيارات رينو بتجربة قيادة رينو #ميجان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الجديدة. لقد كان يوماً مشمساً ومشرقاً جداً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know the best way to make sure our cars are ready for this region is to test them. The Renault engineers took the New Renault #Megane GT for a drive. It was a sunny day. Very very sunny.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1119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E09D614-284D-4380-B72B-F8F17A2B8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A6C6F-BB7C-46F0-B387-246B90C10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4251305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F61D54-999F-4414-AE0C-1E84BD9ED3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441642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57914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5168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9453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7247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2541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8100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1632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7186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902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- 2017-07-15 14:00:00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Make your Renault’s Air conditioner summer ready! Get your car’s air conditioner checked now for Free. 
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525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- Gulf Advantage Automobiles - 2017-07-15 13:00:00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جهّز سيارتك #رينو لأجواء الصيف المنعشة! استمتع بأجواء منعشة هذا الصيف بالحصول على فحص مجاني لنظام تكييف سيارتك الآن.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69138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128073B-D62F-41EE-9B20-38A4F9F38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B3103-9B0B-459F-87BD-FE46E000A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2515860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40714-9350-4724-AC56-011EFD02F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0D9C14-FD8B-48F6-809A-A07E43AED5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3890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237F0-B16F-4C12-BCCC-0EDFB042D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4C8D9-D21E-4900-9FF6-D8DC71CF9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445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20180308_112411</Template>
  <TotalTime>0</TotalTime>
  <Words>609</Words>
  <Application>Microsoft Office PowerPoint</Application>
  <PresentationFormat>On-screen Show (4:3)</PresentationFormat>
  <Paragraphs>285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2018-03-08T11:24:12Z</dcterms:created>
  <dcterms:modified xsi:type="dcterms:W3CDTF">2018-03-08T11:24:42Z</dcterms:modified>
</cp:coreProperties>
</file>