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8-49BA-AA16-D9426E619C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8-49BA-AA16-D9426E619C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8-49BA-AA16-D9426E619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769880"/>
        <c:axId val="168884136"/>
      </c:barChart>
      <c:catAx>
        <c:axId val="28276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84136"/>
        <c:crosses val="autoZero"/>
        <c:auto val="1"/>
        <c:lblAlgn val="ctr"/>
        <c:lblOffset val="100"/>
        <c:noMultiLvlLbl val="0"/>
      </c:catAx>
      <c:valAx>
        <c:axId val="16888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6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2B279-C8C7-41B5-880E-C26C4F7A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2DA7AE-505F-4856-A004-A0ED551816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18928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20EA9-2EAB-4FEA-894A-27C883FDE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EF0B7-32AD-48C9-A6E0-13413FBD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12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20180308_111901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2018-03-08T11:19:01Z</dcterms:created>
  <dcterms:modified xsi:type="dcterms:W3CDTF">2018-03-08T11:19:05Z</dcterms:modified>
</cp:coreProperties>
</file>