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1.6890465332320002E-2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3.3780930664640001E-3</c:v>
                </c:pt>
                <c:pt idx="15">
                  <c:v>8.4452326661600009E-3</c:v>
                </c:pt>
                <c:pt idx="16">
                  <c:v>0</c:v>
                </c:pt>
                <c:pt idx="17">
                  <c:v>2.0268558398784001E-2</c:v>
                </c:pt>
                <c:pt idx="18">
                  <c:v>1.6552656025674E-2</c:v>
                </c:pt>
                <c:pt idx="19">
                  <c:v>0</c:v>
                </c:pt>
                <c:pt idx="20">
                  <c:v>1.0281152810977001E-2</c:v>
                </c:pt>
                <c:pt idx="21">
                  <c:v>8.2916829813206999E-3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19-4331-9B4E-9D701EE09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06384"/>
        <c:axId val="285787760"/>
      </c:lineChart>
      <c:catAx>
        <c:axId val="28590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87760"/>
        <c:crosses val="autoZero"/>
        <c:auto val="1"/>
        <c:lblAlgn val="ctr"/>
        <c:lblOffset val="100"/>
        <c:noMultiLvlLbl val="0"/>
      </c:catAx>
      <c:valAx>
        <c:axId val="28578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17286-0BA3-41AD-9B51-5713D772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E27034-6B44-49FE-92AE-0279237708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83597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60E0B-485C-4105-B6E5-115EBE7C9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4BEFB-E94F-472A-8659-9F2604CAE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0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20180308_111305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2018-03-08T11:13:05Z</dcterms:created>
  <dcterms:modified xsi:type="dcterms:W3CDTF">2018-03-08T11:13:09Z</dcterms:modified>
</cp:coreProperties>
</file>