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A6D1-44B5-81B0-FDF925ECA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570984"/>
        <c:axId val="272513920"/>
      </c:lineChart>
      <c:catAx>
        <c:axId val="16157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13920"/>
        <c:crosses val="autoZero"/>
        <c:auto val="1"/>
        <c:lblAlgn val="ctr"/>
        <c:lblOffset val="100"/>
        <c:noMultiLvlLbl val="0"/>
      </c:catAx>
      <c:valAx>
        <c:axId val="27251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7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44E62-5DD8-4F72-89B7-8CDE7B70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A5453-53FA-4AE4-9273-D83C0398E2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5994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745DA-DCFB-4692-B468-E3E41F4DF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64697-31B0-43B0-8891-F5AB728C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09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20180308_111218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2018-03-08T11:12:19Z</dcterms:created>
  <dcterms:modified xsi:type="dcterms:W3CDTF">2018-03-08T11:12:22Z</dcterms:modified>
</cp:coreProperties>
</file>