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5.1202199590381997E-2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8.2805274274927995E-2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1.1229725082293E-2</c:v>
                </c:pt>
                <c:pt idx="19">
                  <c:v>5.6151778256628001E-3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4.5641580181723998E-3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CC-4281-811C-37CE8B61D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79288"/>
        <c:axId val="285716720"/>
      </c:lineChart>
      <c:dateAx>
        <c:axId val="285979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16720"/>
        <c:crosses val="autoZero"/>
        <c:auto val="1"/>
        <c:lblOffset val="100"/>
        <c:baseTimeUnit val="days"/>
      </c:dateAx>
      <c:valAx>
        <c:axId val="28571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7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118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16</c:v>
                </c:pt>
                <c:pt idx="19">
                  <c:v>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89-4C90-AF4F-C5DBD44A5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21128"/>
        <c:axId val="289122112"/>
      </c:lineChart>
      <c:dateAx>
        <c:axId val="289121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22112"/>
        <c:crosses val="autoZero"/>
        <c:auto val="1"/>
        <c:lblOffset val="100"/>
        <c:baseTimeUnit val="days"/>
      </c:dateAx>
      <c:valAx>
        <c:axId val="28912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2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7.9558867974457003E-3</c:v>
                </c:pt>
                <c:pt idx="1">
                  <c:v>4.5371333898436998E-2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31-4A68-A862-FBBF59FF6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790576"/>
        <c:axId val="372788280"/>
      </c:barChart>
      <c:catAx>
        <c:axId val="37279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788280"/>
        <c:crosses val="autoZero"/>
        <c:auto val="1"/>
        <c:lblAlgn val="ctr"/>
        <c:lblOffset val="100"/>
        <c:noMultiLvlLbl val="0"/>
      </c:catAx>
      <c:valAx>
        <c:axId val="37278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79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F7-429C-ABD2-3FBCF508C4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F7-429C-ABD2-3FBCF508C4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F7-429C-ABD2-3FBCF508C4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F7-429C-ABD2-3FBCF508C4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F7-429C-ABD2-3FBCF508C4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F7-429C-ABD2-3FBCF508C41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2F7-429C-ABD2-3FBCF508C41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2F7-429C-ABD2-3FBCF508C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2781720"/>
        <c:axId val="372781064"/>
      </c:barChart>
      <c:catAx>
        <c:axId val="37278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781064"/>
        <c:crosses val="autoZero"/>
        <c:auto val="1"/>
        <c:lblAlgn val="ctr"/>
        <c:lblOffset val="100"/>
        <c:noMultiLvlLbl val="0"/>
      </c:catAx>
      <c:valAx>
        <c:axId val="37278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78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FD-4908-9A28-ADA5FF6811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FD-4908-9A28-ADA5FF6811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FD-4908-9A28-ADA5FF6811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FD-4908-9A28-ADA5FF6811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FD-4908-9A28-ADA5FF681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637984"/>
        <c:axId val="287634048"/>
      </c:barChart>
      <c:catAx>
        <c:axId val="28763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34048"/>
        <c:crosses val="autoZero"/>
        <c:auto val="1"/>
        <c:lblAlgn val="ctr"/>
        <c:lblOffset val="100"/>
        <c:noMultiLvlLbl val="0"/>
      </c:catAx>
      <c:valAx>
        <c:axId val="28763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3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7.0188244872749E-3</c:v>
                </c:pt>
                <c:pt idx="10">
                  <c:v>0</c:v>
                </c:pt>
                <c:pt idx="11">
                  <c:v>4.2463888148013003E-2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8.4225893847297995E-3</c:v>
                </c:pt>
                <c:pt idx="17">
                  <c:v>0</c:v>
                </c:pt>
                <c:pt idx="18">
                  <c:v>5.1237418757107002E-2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5B-4516-99DD-267FC1534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31752"/>
        <c:axId val="287638640"/>
      </c:lineChart>
      <c:catAx>
        <c:axId val="28763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38640"/>
        <c:crosses val="autoZero"/>
        <c:auto val="1"/>
        <c:lblAlgn val="ctr"/>
        <c:lblOffset val="100"/>
        <c:noMultiLvlLbl val="0"/>
      </c:catAx>
      <c:valAx>
        <c:axId val="28763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3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6.7847208087387003E-3</c:v>
                </c:pt>
                <c:pt idx="1">
                  <c:v>5.6149413589561999E-3</c:v>
                </c:pt>
                <c:pt idx="3">
                  <c:v>6.7028362472539002E-2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B3-4464-8359-A098D46F9E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633392"/>
        <c:axId val="287636344"/>
      </c:barChart>
      <c:catAx>
        <c:axId val="28763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36344"/>
        <c:crosses val="autoZero"/>
        <c:auto val="1"/>
        <c:lblAlgn val="ctr"/>
        <c:lblOffset val="100"/>
        <c:noMultiLvlLbl val="0"/>
      </c:catAx>
      <c:valAx>
        <c:axId val="28763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3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D63A1-8750-4BFC-8D5E-7DBC74FD8F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ADC090-4B76-433A-9BC4-2AD553CAED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5B3AF-C48C-480C-8366-75719B4857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71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9FE51-FB37-4421-BDCD-51DD4E8CE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7E3633-FE07-49B8-9177-2E8C481130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79015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A2E1DC-D177-4512-98DC-4B8DAF46F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55CEE-BCBF-4A73-8894-0C4C28246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571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76352-32B6-42E0-8C1F-B1E42565A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531F84-D943-4B02-9AD3-0EFEF2EEF1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83166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89E33-DCC8-4CEB-98BF-E4881309A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0631F-5626-4194-8AAA-D7B347999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638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0D48C-BE23-471E-A645-958EFB674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F95A47-1B78-4C13-9CED-861AF27993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01209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67458-C4C0-4D55-A3E1-213A9E460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A0645-56E0-4298-9AAA-C50C0397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27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89EB8-F931-4B00-9506-9DAF212FC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01CE39-95E4-4CF3-9BA1-72FAB8D085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25601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CF00A-BA8D-430F-8787-CDC7AA546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B3AE4-B2D6-4772-BD34-B8ED56C08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532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D7CF9-C0C3-4AEE-A845-853374F58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417A0D-D93C-4D05-BE82-43DD27AD52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14014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7A468-374A-4539-BED1-5E90B88F66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F9A1B-FF94-47A3-89E9-52C826B4A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77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1ADF-FF41-4D5F-84E3-16CD6F16F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37339B-7960-4757-889E-9BAC4D0F10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38481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70301-1194-4345-9D67-CDCE02BB5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C0F98-4099-4CD7-A3AB-F330BA684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581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E7C3E-6DBD-42C1-9C21-6A7B22414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4EE0E2-64B6-4116-B067-A03D52E570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8165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9A10C-5FF9-4397-BDB8-F47C025D9D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65775-769B-4FEE-8F02-EA1C9C4D6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2310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20180308_111149</Template>
  <TotalTime>0</TotalTime>
  <Words>81</Words>
  <Application>Microsoft Office PowerPoint</Application>
  <PresentationFormat>On-screen Show (4:3)</PresentationFormat>
  <Paragraphs>22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Lato</vt:lpstr>
      <vt:lpstr>quintly_template</vt:lpstr>
      <vt:lpstr>Interactions</vt:lpstr>
      <vt:lpstr>Facebook Interaction Rate</vt:lpstr>
      <vt:lpstr>Facebook Average Interactions Per Post</vt:lpstr>
      <vt:lpstr>Facebook Interaction Rate By Post Type</vt:lpstr>
      <vt:lpstr>Facebook Interactions Distribution</vt:lpstr>
      <vt:lpstr>Facebook Response Times Distribution</vt:lpstr>
      <vt:lpstr>Facebook Interaction Rate By Hour</vt:lpstr>
      <vt:lpstr>Facebook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</dc:title>
  <dc:creator>Administrator</dc:creator>
  <cp:lastModifiedBy>Administrator</cp:lastModifiedBy>
  <cp:revision>1</cp:revision>
  <dcterms:created xsi:type="dcterms:W3CDTF">2018-03-08T11:11:50Z</dcterms:created>
  <dcterms:modified xsi:type="dcterms:W3CDTF">2018-03-08T11:12:08Z</dcterms:modified>
</cp:coreProperties>
</file>