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16203</c:v>
                </c:pt>
                <c:pt idx="1">
                  <c:v>16204</c:v>
                </c:pt>
                <c:pt idx="2">
                  <c:v>16204</c:v>
                </c:pt>
                <c:pt idx="3">
                  <c:v>16211</c:v>
                </c:pt>
                <c:pt idx="4">
                  <c:v>16214</c:v>
                </c:pt>
                <c:pt idx="5">
                  <c:v>16210</c:v>
                </c:pt>
                <c:pt idx="6">
                  <c:v>16208</c:v>
                </c:pt>
                <c:pt idx="7">
                  <c:v>16211</c:v>
                </c:pt>
                <c:pt idx="8">
                  <c:v>16213</c:v>
                </c:pt>
                <c:pt idx="9">
                  <c:v>16216</c:v>
                </c:pt>
                <c:pt idx="10">
                  <c:v>16218</c:v>
                </c:pt>
                <c:pt idx="11">
                  <c:v>16217</c:v>
                </c:pt>
                <c:pt idx="12">
                  <c:v>16213</c:v>
                </c:pt>
                <c:pt idx="13">
                  <c:v>16215</c:v>
                </c:pt>
                <c:pt idx="14">
                  <c:v>16221</c:v>
                </c:pt>
                <c:pt idx="15">
                  <c:v>16223</c:v>
                </c:pt>
                <c:pt idx="16">
                  <c:v>16218</c:v>
                </c:pt>
                <c:pt idx="17">
                  <c:v>16216</c:v>
                </c:pt>
                <c:pt idx="18">
                  <c:v>16214</c:v>
                </c:pt>
                <c:pt idx="19">
                  <c:v>16219</c:v>
                </c:pt>
                <c:pt idx="20">
                  <c:v>16230</c:v>
                </c:pt>
                <c:pt idx="21">
                  <c:v>16223</c:v>
                </c:pt>
                <c:pt idx="22">
                  <c:v>16224</c:v>
                </c:pt>
                <c:pt idx="23">
                  <c:v>16222</c:v>
                </c:pt>
                <c:pt idx="24">
                  <c:v>16221</c:v>
                </c:pt>
                <c:pt idx="25">
                  <c:v>16220</c:v>
                </c:pt>
                <c:pt idx="26">
                  <c:v>16215</c:v>
                </c:pt>
                <c:pt idx="27">
                  <c:v>16209</c:v>
                </c:pt>
                <c:pt idx="28">
                  <c:v>16215</c:v>
                </c:pt>
                <c:pt idx="29">
                  <c:v>16217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4-4D62-9DB6-990D9DCFB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48368"/>
        <c:axId val="278246728"/>
      </c:lineChart>
      <c:dateAx>
        <c:axId val="27824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6728"/>
        <c:crosses val="autoZero"/>
        <c:auto val="1"/>
        <c:lblOffset val="100"/>
        <c:baseTimeUnit val="days"/>
      </c:dateAx>
      <c:valAx>
        <c:axId val="27824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2.4692882276684001E-2</c:v>
                </c:pt>
                <c:pt idx="1">
                  <c:v>6.1716965993952001E-3</c:v>
                </c:pt>
                <c:pt idx="2">
                  <c:v>0</c:v>
                </c:pt>
                <c:pt idx="3">
                  <c:v>4.3199210071587002E-2</c:v>
                </c:pt>
                <c:pt idx="4">
                  <c:v>1.8505952748133998E-2</c:v>
                </c:pt>
                <c:pt idx="5">
                  <c:v>-2.4670038238559001E-2</c:v>
                </c:pt>
                <c:pt idx="6">
                  <c:v>-1.2338062924121001E-2</c:v>
                </c:pt>
                <c:pt idx="7">
                  <c:v>1.8509378084896E-2</c:v>
                </c:pt>
                <c:pt idx="8">
                  <c:v>1.2337301832089E-2</c:v>
                </c:pt>
                <c:pt idx="9">
                  <c:v>1.8503669894529E-2</c:v>
                </c:pt>
                <c:pt idx="10">
                  <c:v>1.2333497779970001E-2</c:v>
                </c:pt>
                <c:pt idx="11">
                  <c:v>-6.1659884079418E-3</c:v>
                </c:pt>
                <c:pt idx="12">
                  <c:v>-2.4665474502066E-2</c:v>
                </c:pt>
                <c:pt idx="13">
                  <c:v>1.2335779929686E-2</c:v>
                </c:pt>
                <c:pt idx="14">
                  <c:v>3.7002775208140999E-2</c:v>
                </c:pt>
                <c:pt idx="15">
                  <c:v>1.2329696072992001E-2</c:v>
                </c:pt>
                <c:pt idx="16">
                  <c:v>-3.0820440115885001E-2</c:v>
                </c:pt>
                <c:pt idx="17">
                  <c:v>-1.2331976815884001E-2</c:v>
                </c:pt>
                <c:pt idx="18">
                  <c:v>-1.2333497779970001E-2</c:v>
                </c:pt>
                <c:pt idx="19">
                  <c:v>3.0837547798199E-2</c:v>
                </c:pt>
                <c:pt idx="20">
                  <c:v>6.7821690609778995E-2</c:v>
                </c:pt>
                <c:pt idx="21">
                  <c:v>-4.3130006161429001E-2</c:v>
                </c:pt>
                <c:pt idx="22">
                  <c:v>6.1640880231770001E-3</c:v>
                </c:pt>
                <c:pt idx="23">
                  <c:v>-1.2327416173569999E-2</c:v>
                </c:pt>
                <c:pt idx="24">
                  <c:v>-6.1644680064110004E-3</c:v>
                </c:pt>
                <c:pt idx="25">
                  <c:v>-6.1648480364958997E-3</c:v>
                </c:pt>
                <c:pt idx="26">
                  <c:v>-3.0826140567201E-2</c:v>
                </c:pt>
                <c:pt idx="27">
                  <c:v>-3.7002775208140999E-2</c:v>
                </c:pt>
                <c:pt idx="28">
                  <c:v>3.7016472330186997E-2</c:v>
                </c:pt>
                <c:pt idx="29">
                  <c:v>1.2334258402714E-2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A0-4E15-B32F-AB479ADE8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10960"/>
        <c:axId val="276515552"/>
      </c:lineChart>
      <c:dateAx>
        <c:axId val="27651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5552"/>
        <c:crosses val="autoZero"/>
        <c:auto val="1"/>
        <c:lblOffset val="100"/>
        <c:baseTimeUnit val="days"/>
      </c:dateAx>
      <c:valAx>
        <c:axId val="27651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1.5429241498488001E-2</c:v>
                </c:pt>
                <c:pt idx="2">
                  <c:v>0</c:v>
                </c:pt>
                <c:pt idx="3">
                  <c:v>4.3191213673104002E-2</c:v>
                </c:pt>
                <c:pt idx="4">
                  <c:v>1.2336540833949999E-2</c:v>
                </c:pt>
                <c:pt idx="5">
                  <c:v>6.1682704169751003E-3</c:v>
                </c:pt>
                <c:pt idx="6">
                  <c:v>4.9355296440248997E-2</c:v>
                </c:pt>
                <c:pt idx="7">
                  <c:v>1.0282353425052E-2</c:v>
                </c:pt>
                <c:pt idx="8">
                  <c:v>0</c:v>
                </c:pt>
                <c:pt idx="9">
                  <c:v>0</c:v>
                </c:pt>
                <c:pt idx="10">
                  <c:v>2.8776386919077E-2</c:v>
                </c:pt>
                <c:pt idx="11">
                  <c:v>6.1663686255164002E-3</c:v>
                </c:pt>
                <c:pt idx="12">
                  <c:v>1.2334258402714E-2</c:v>
                </c:pt>
                <c:pt idx="13">
                  <c:v>1.3876896509190001E-2</c:v>
                </c:pt>
                <c:pt idx="14">
                  <c:v>6.1659884079418E-3</c:v>
                </c:pt>
                <c:pt idx="15">
                  <c:v>0</c:v>
                </c:pt>
                <c:pt idx="16">
                  <c:v>3.0826140567201E-3</c:v>
                </c:pt>
                <c:pt idx="17">
                  <c:v>3.6998211753099003E-2</c:v>
                </c:pt>
                <c:pt idx="18">
                  <c:v>2.4668516805427001E-2</c:v>
                </c:pt>
                <c:pt idx="19">
                  <c:v>6.1667488899851998E-3</c:v>
                </c:pt>
                <c:pt idx="20">
                  <c:v>1.8491124260354999E-2</c:v>
                </c:pt>
                <c:pt idx="21">
                  <c:v>1.8488845063478001E-2</c:v>
                </c:pt>
                <c:pt idx="22">
                  <c:v>3.0820440115885001E-3</c:v>
                </c:pt>
                <c:pt idx="23">
                  <c:v>2.4656352092708E-2</c:v>
                </c:pt>
                <c:pt idx="24">
                  <c:v>1.8494544109488E-2</c:v>
                </c:pt>
                <c:pt idx="25">
                  <c:v>1.8495684340320999E-2</c:v>
                </c:pt>
                <c:pt idx="26">
                  <c:v>1.2332737251033E-2</c:v>
                </c:pt>
                <c:pt idx="27">
                  <c:v>2.1588946459412998E-2</c:v>
                </c:pt>
                <c:pt idx="28">
                  <c:v>4.1121802779834002E-3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57-43EB-8C8E-046483551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129528"/>
        <c:axId val="369129856"/>
      </c:lineChart>
      <c:dateAx>
        <c:axId val="36912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29856"/>
        <c:crosses val="autoZero"/>
        <c:auto val="1"/>
        <c:lblOffset val="100"/>
        <c:baseTimeUnit val="days"/>
      </c:dateAx>
      <c:valAx>
        <c:axId val="36912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83FB-41E2-486D-A07B-F94042E858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63C22A-A607-4B3B-8307-C310C4DF1B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28022-0F71-415A-8885-B56FB46F29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46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B216-61EA-44ED-A848-F6299C67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5742F5-A078-4454-A92A-EA378DDB78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1469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474FF-C7F8-4821-BBFB-928DA5BCC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F0634-1489-42A7-AC0C-CA4D02FD3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40D6A-5D33-4EFC-AC98-D3E5FC53B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9735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9019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18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312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995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7976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69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959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978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43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388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79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766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26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64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5691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7A9D0F-4B99-4240-B362-E8462204E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10322-B146-4A87-AE76-E424A17F1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1390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F1A5A-F428-4C61-8722-DB432953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B16F6-CEB0-45CC-AD3D-F1DEFE98A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3038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B40D0-B079-4F95-BBED-67246A86F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03A2B-6F01-4101-BA6D-84311A4B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4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20822-0850-4EA2-9215-3D3811E99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B0FB4E-3C62-4B1D-B6BF-F81EDCF39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9113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88C9F-4755-4489-BDB4-7AFE339E4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7EBE7-5802-4A97-B947-9A60280CA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15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ACBB1-D5A4-4A0C-92FC-2A893E98A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3944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1925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537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672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7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988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01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4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- 2017-06-29 20:01:07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طموحك يبدأ من أسلوبك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next level starts with attitude https://t.co/TJGLra4PqD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80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- 2017-06-29 14:00:31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https://t.co/t2MFiFyzAM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11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- 2017-06-29 13:00:11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https://t.co/cnplitEich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8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- 2017-06-28 20:01:07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خطوتك التالية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your next move https://t.co/FBZNmEpkrs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2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- 2017-06-28 15:00:31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تولى القيادة بأمان باستخدام برنامج التحكم بثبات المركبة إلكترونيا الذي يساعدك في بقاء السيارة في مسارها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Symbol: Electronic Stability Program https://t.co/rUO7oBvfs7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1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- 2017-06-27 20:01:38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تقدير خمسة نجوم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five-star rating https://t.co/2I71ecIM0o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18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- 2017-06-26 20:00:22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a new standard of equipment https://t.co/KRqwPwHbfg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007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AFA9CCF-B9B3-4911-873B-34476FA87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73B48-C1B2-41F8-A8EF-CD0BF8AED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02459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EFB66-E306-4CEE-80FB-A8AD7665F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6160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8579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398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620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254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353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193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3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- 2017-06-26 14:00:16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https://t.co/Y5jMPMSrYc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1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- 2017-06-26 13:01:03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https://t.co/wvE96KGHHm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1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- 2017-06-25 20:00:34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الأناقة مع #رينو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Elegance with #Renault #Talisman https://t.co/1Fbf3bexaF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1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- 2017-06-24 21:14:53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https://t.co/rzoZkOYV5G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8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- 2017-06-23 14:00:15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https://t.co/LINqXwki70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9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- 2017-06-23 13:00:35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https://t.co/yxrrDcGfSh https://t.co/dgjn0FLnZr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4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- 2017-06-22 20:01:10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#كوليوس، العالم بين يديك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#Koleos, whatever your quest https://t.co/X3JLq4RJ31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4193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68BA81-5D00-4D18-9CA4-F74B0A79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8E5F1-98F6-4CE4-9BAE-B03B8DC7F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7531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8D9E3-8D4D-4320-901A-74B7185FA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606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5900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49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80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810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89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208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1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- 2017-06-21 20:00:47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السرعة مع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Speed with #Renault #Symbol https://t.co/DGI5Hb90nf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5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- 2017-06-20 20:01:04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اغتنم متعة الحياة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follow your instincts https://t.co/9VH3173ZfK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5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- 2017-06-20 14:00:14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https://t.co/yxrrDcGfSh https://t.co/jJxmgxsjhW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6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- 2017-06-20 13:00:54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https://t.co/gWRnIaKLOj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2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- 2017-06-19 20:01:17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نسبة قليلة من انبعاثات ثاني أكسيد الكربون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low on CO2 emission https://t.co/5mF4WHPgg8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85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- 2017-06-18 20:00:39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#داستر، عيش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#Duster, live without limits https://t.co/zWT0jzEF95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30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- 2017-06-17 14:00:14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https://t.co/Mgtr3vDsve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404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EA4CC2-331E-4077-89D3-7D4FF046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9A306-7581-4B36-A269-0EBF9BCB2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074289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444E2-5A76-4C0A-A1CB-77B9020B3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5738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1945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161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518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428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664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262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21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- 2017-06-17 13:00:49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https://t.co/8Wb7X5omdb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7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- 2017-06-15 20:00:18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حلها؟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get your car out of the maze? https://t.co/TmLj3W7Vfd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- 2017-06-14 18:10:12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#Renault #Megane is equipped with an XXL boot that has plenty of loading space for all Ramadan's groceries https://t.co/SxRYFjfo4t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2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- 2017-06-14 18:01:21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تحتوي #رينو #ميجان على حقيبة أمتعة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لتوفر لك مساحة كبيرة لتحميل مقاضي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https://t.co/xkm1CRqioi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67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E4A689-E5C8-42EA-88CE-28AE1736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C2A54-FFB2-4999-B2E0-CAD93F82A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57064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20180308_110639</Template>
  <TotalTime>0</TotalTime>
  <Words>444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2018-03-08T11:06:40Z</dcterms:created>
  <dcterms:modified xsi:type="dcterms:W3CDTF">2018-03-08T11:07:00Z</dcterms:modified>
</cp:coreProperties>
</file>