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 - Gulf Advantage Automobiles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59140</c:v>
                </c:pt>
                <c:pt idx="1">
                  <c:v>59135</c:v>
                </c:pt>
                <c:pt idx="2">
                  <c:v>59133</c:v>
                </c:pt>
                <c:pt idx="3">
                  <c:v>59136</c:v>
                </c:pt>
                <c:pt idx="4">
                  <c:v>59135</c:v>
                </c:pt>
                <c:pt idx="5">
                  <c:v>59138</c:v>
                </c:pt>
                <c:pt idx="6">
                  <c:v>59154</c:v>
                </c:pt>
                <c:pt idx="7">
                  <c:v>59217</c:v>
                </c:pt>
                <c:pt idx="8">
                  <c:v>59245</c:v>
                </c:pt>
                <c:pt idx="9">
                  <c:v>59284</c:v>
                </c:pt>
                <c:pt idx="10">
                  <c:v>59287</c:v>
                </c:pt>
                <c:pt idx="11">
                  <c:v>59285</c:v>
                </c:pt>
                <c:pt idx="12">
                  <c:v>59282</c:v>
                </c:pt>
                <c:pt idx="13">
                  <c:v>59284</c:v>
                </c:pt>
                <c:pt idx="14">
                  <c:v>59287</c:v>
                </c:pt>
                <c:pt idx="15">
                  <c:v>59284</c:v>
                </c:pt>
                <c:pt idx="16">
                  <c:v>59285</c:v>
                </c:pt>
                <c:pt idx="17">
                  <c:v>59284</c:v>
                </c:pt>
                <c:pt idx="18">
                  <c:v>59283</c:v>
                </c:pt>
                <c:pt idx="19">
                  <c:v>59283</c:v>
                </c:pt>
                <c:pt idx="20">
                  <c:v>59280</c:v>
                </c:pt>
                <c:pt idx="21">
                  <c:v>59279</c:v>
                </c:pt>
                <c:pt idx="22">
                  <c:v>59278</c:v>
                </c:pt>
                <c:pt idx="23">
                  <c:v>59279</c:v>
                </c:pt>
                <c:pt idx="24">
                  <c:v>59282</c:v>
                </c:pt>
                <c:pt idx="25">
                  <c:v>59279</c:v>
                </c:pt>
                <c:pt idx="26">
                  <c:v>59274</c:v>
                </c:pt>
                <c:pt idx="27">
                  <c:v>59277</c:v>
                </c:pt>
                <c:pt idx="28">
                  <c:v>59277</c:v>
                </c:pt>
                <c:pt idx="29">
                  <c:v>59273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B96-4B14-BF05-36AF28B72A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0446448"/>
        <c:axId val="150446776"/>
      </c:lineChart>
      <c:dateAx>
        <c:axId val="1504464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446776"/>
        <c:crosses val="autoZero"/>
        <c:auto val="1"/>
        <c:lblOffset val="100"/>
        <c:baseTimeUnit val="days"/>
      </c:dateAx>
      <c:valAx>
        <c:axId val="150446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446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 - Gulf Advantage Automobiles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7.6094492449734997E-3</c:v>
                </c:pt>
                <c:pt idx="2">
                  <c:v>0</c:v>
                </c:pt>
                <c:pt idx="3">
                  <c:v>1.9165511099085999E-2</c:v>
                </c:pt>
                <c:pt idx="4">
                  <c:v>2.2547278825287001E-3</c:v>
                </c:pt>
                <c:pt idx="5">
                  <c:v>1.1837121212121E-2</c:v>
                </c:pt>
                <c:pt idx="6">
                  <c:v>2.705170256653E-2</c:v>
                </c:pt>
                <c:pt idx="7">
                  <c:v>1.2953732646222E-2</c:v>
                </c:pt>
                <c:pt idx="8">
                  <c:v>0</c:v>
                </c:pt>
                <c:pt idx="9">
                  <c:v>0</c:v>
                </c:pt>
                <c:pt idx="10">
                  <c:v>1.5180905794046001E-2</c:v>
                </c:pt>
                <c:pt idx="11">
                  <c:v>1.6867388590898001E-2</c:v>
                </c:pt>
                <c:pt idx="12">
                  <c:v>1.3494593728388E-2</c:v>
                </c:pt>
                <c:pt idx="13">
                  <c:v>7.3095716028766002E-3</c:v>
                </c:pt>
                <c:pt idx="14">
                  <c:v>1.3494138483595999E-2</c:v>
                </c:pt>
                <c:pt idx="15">
                  <c:v>0</c:v>
                </c:pt>
                <c:pt idx="16">
                  <c:v>7.5905809324607002E-3</c:v>
                </c:pt>
                <c:pt idx="17">
                  <c:v>1.5181161864921E-2</c:v>
                </c:pt>
                <c:pt idx="18">
                  <c:v>2.5302363240726999E-2</c:v>
                </c:pt>
                <c:pt idx="19">
                  <c:v>6.1850221255110001E-3</c:v>
                </c:pt>
                <c:pt idx="20">
                  <c:v>1.3495049003896999E-2</c:v>
                </c:pt>
                <c:pt idx="21">
                  <c:v>1.3495504310127001E-2</c:v>
                </c:pt>
                <c:pt idx="22">
                  <c:v>4.2174162421134004E-3</c:v>
                </c:pt>
                <c:pt idx="23">
                  <c:v>2.1087081210566998E-2</c:v>
                </c:pt>
                <c:pt idx="24">
                  <c:v>2.0242914979756998E-2</c:v>
                </c:pt>
                <c:pt idx="25">
                  <c:v>5.0607287449392999E-3</c:v>
                </c:pt>
                <c:pt idx="26">
                  <c:v>8.4351170794251008E-3</c:v>
                </c:pt>
                <c:pt idx="27">
                  <c:v>6.7482075073809003E-3</c:v>
                </c:pt>
                <c:pt idx="28">
                  <c:v>6.1856481715785996E-3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095-406D-80CB-834BD50C30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0102512"/>
        <c:axId val="150102184"/>
      </c:lineChart>
      <c:dateAx>
        <c:axId val="150102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102184"/>
        <c:crosses val="autoZero"/>
        <c:auto val="1"/>
        <c:lblOffset val="100"/>
        <c:baseTimeUnit val="days"/>
      </c:dateAx>
      <c:valAx>
        <c:axId val="150102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102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 - Gulf Advantage Automobiles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8.4552295594825001E-3</c:v>
                </c:pt>
                <c:pt idx="1">
                  <c:v>-8.4545147108555999E-3</c:v>
                </c:pt>
                <c:pt idx="2">
                  <c:v>-3.3820918237929998E-3</c:v>
                </c:pt>
                <c:pt idx="3">
                  <c:v>5.0733093196691998E-3</c:v>
                </c:pt>
                <c:pt idx="4">
                  <c:v>-1.6910173160173E-3</c:v>
                </c:pt>
                <c:pt idx="5">
                  <c:v>5.0731377356894999E-3</c:v>
                </c:pt>
                <c:pt idx="6">
                  <c:v>2.7055362034563001E-2</c:v>
                </c:pt>
                <c:pt idx="7">
                  <c:v>0.10650167359773</c:v>
                </c:pt>
                <c:pt idx="8">
                  <c:v>4.7283719202255999E-2</c:v>
                </c:pt>
                <c:pt idx="9">
                  <c:v>6.5828339944299E-2</c:v>
                </c:pt>
                <c:pt idx="10">
                  <c:v>5.0603872883070999E-3</c:v>
                </c:pt>
                <c:pt idx="11">
                  <c:v>-3.3734208173799001E-3</c:v>
                </c:pt>
                <c:pt idx="12">
                  <c:v>-5.0603019313486004E-3</c:v>
                </c:pt>
                <c:pt idx="13">
                  <c:v>3.3737053405756001E-3</c:v>
                </c:pt>
                <c:pt idx="14">
                  <c:v>5.0603872883070999E-3</c:v>
                </c:pt>
                <c:pt idx="15">
                  <c:v>-5.0601312260697999E-3</c:v>
                </c:pt>
                <c:pt idx="16">
                  <c:v>1.6867957627689999E-3</c:v>
                </c:pt>
                <c:pt idx="17">
                  <c:v>-1.6867673104494999E-3</c:v>
                </c:pt>
                <c:pt idx="18">
                  <c:v>-1.6867957627689999E-3</c:v>
                </c:pt>
                <c:pt idx="19">
                  <c:v>0</c:v>
                </c:pt>
                <c:pt idx="20">
                  <c:v>-5.0604726481453003E-3</c:v>
                </c:pt>
                <c:pt idx="21">
                  <c:v>-1.6869095816464E-3</c:v>
                </c:pt>
                <c:pt idx="22">
                  <c:v>-1.6869380387658001E-3</c:v>
                </c:pt>
                <c:pt idx="23">
                  <c:v>1.6869664968453999E-3</c:v>
                </c:pt>
                <c:pt idx="24">
                  <c:v>5.0608141162974997E-3</c:v>
                </c:pt>
                <c:pt idx="25">
                  <c:v>-5.0605580108632996E-3</c:v>
                </c:pt>
                <c:pt idx="26">
                  <c:v>-8.4346901938292008E-3</c:v>
                </c:pt>
                <c:pt idx="27">
                  <c:v>5.0612410162971999E-3</c:v>
                </c:pt>
                <c:pt idx="28">
                  <c:v>0</c:v>
                </c:pt>
                <c:pt idx="29">
                  <c:v>-6.7479798235402996E-3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165-4A43-96E5-323877632E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9956216"/>
        <c:axId val="369957528"/>
      </c:lineChart>
      <c:dateAx>
        <c:axId val="369956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957528"/>
        <c:crosses val="autoZero"/>
        <c:auto val="1"/>
        <c:lblOffset val="100"/>
        <c:baseTimeUnit val="days"/>
      </c:dateAx>
      <c:valAx>
        <c:axId val="369957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956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 - Gulf Advantage Automobiles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DB-40D3-BCE8-B9B776443B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07043520"/>
        <c:axId val="407043848"/>
      </c:radarChart>
      <c:catAx>
        <c:axId val="407043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043848"/>
        <c:crosses val="autoZero"/>
        <c:auto val="1"/>
        <c:lblAlgn val="ctr"/>
        <c:lblOffset val="100"/>
        <c:noMultiLvlLbl val="0"/>
      </c:catAx>
      <c:valAx>
        <c:axId val="407043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043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26D86-EF8C-4C91-9941-A8ADDE41A0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F745EE-C943-4947-9D7A-54CA917B457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558547-C1FF-497B-A2D3-99F3EB2F8B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9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88F3E-2C9C-4966-B6EC-8AAD14DBB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5D5208-73F6-4D9B-81C6-5130C3A6A3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0635379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49153E-ACB7-4518-A683-B3A12A2A0E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DA2B49-EE9E-433D-9354-94FFD3633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8763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01C7EE-C5A5-46EF-9620-1F254F2A5D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080184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9887995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093801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722690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969228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03459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634122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344034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454315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478913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49699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3415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Renault - Gulf Advantage Automobiles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809430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2F471F3-7198-4694-9F97-AE2F41362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594CB9-B392-48D7-BA91-070D094F3C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3875129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73A5F-3B97-4027-A85B-46CE21252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274706-44B8-4470-9021-CF8DBB7827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0764580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375862-5554-485D-8F41-6FF473773A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874A67-2BFA-4D59-A57D-6C08481F5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3070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D9EFD-EA7C-4F4A-AAC4-8861D8142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1586F27-FBB9-404E-87A5-8D734B660F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5077758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F090CD-4A86-4B99-BC41-F7B7AFEA10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0F2AC9-A1BF-4CF3-9B7E-C4E6F4695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7726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EC896A-8264-4587-A6BA-B35B9C442B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380959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279904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28408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02557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42928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44669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12715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32001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30992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9321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- 2017-06-29 20:00:00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جهّز سيارتك #رينو لأجواء الصيف المنعشة! استمتع بأجواء منعشة هذا الصيف بالحصول على فحص مجاني لنظام تكييف سيارتك الآن.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http://www.MYRenault-me.com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0761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- 2017-06-29 20:00:00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#ميجان، طموحك يبدأ من أسلوبك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#Megane, next level starts with attitude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5487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- 2017-06-29 14:48:20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892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- 2017-06-28 20:00:00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#تاليسمان، خطوتك التالية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#Talisman, your next move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3101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- 2017-06-28 15:00:00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تولى القيادة بأمان باستخدام وظيفة برنامج التحكم بثبات المركبة إلكترونيًا الذي يساعدك في بقاء السيارة في مسارها #رينو #سيمبول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Drive safely with your #Renault Symbol's Electronic Stability Program function, that helps you keep the car on course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438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- 2017-06-27 20:00:00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#كابتشر، تقدير خمسة نجوم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#Captur, five-star rating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59006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23BAFF0-2DE8-4ED1-809E-117F779F5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835B7A-7F2D-4E3D-9DFB-712E409E80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8120808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446B58-4F61-4787-A9EB-75DAB7A505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564023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7624322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87698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14225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26257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56418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17624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44728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21522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4932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- 2017-06-26 21:00:00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Make your Renault’s Air conditioner summer ready! Get your car’s air conditioner checked now for Free. 
http://www.MYRenault-me.com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8249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- 2017-06-26 20:00:00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#سيمبول، مستوى أعلى من الميزات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#Symbol, a new standard of equipment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2147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- 2017-06-26 20:00:00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جهّز سيارتك #رينو لأجواء الصيف المنعشة! استمتع بأجواء منعشة هذا الصيف بالحصول على فحص مجاني لنظام تكييف سيارتك الآن.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http://www.MYRenault-me.com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799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- 2017-06-25 20:00:00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الأناقة مع #رينو #تاليسمان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Elegance with #Renault #Talisman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6656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- 2017-06-24 21:04:57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كل عام وانتم بخير!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8814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- 2017-06-24 21:03:10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8868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- 2017-06-23 21:00:00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Make your Renault’s Air conditioner summer ready! Get your car’s air conditioner checked now for Free. 
http://www.MYRenault-me.com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37533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2C384C55-0B42-48A5-93E2-A95986BE5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5D196D-7110-4682-9621-260C405873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23068132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47D075-5F70-4339-A392-701D6449CA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430660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5916701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27166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00616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83577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90788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02661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8666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42502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9257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- 2017-06-23 20:00:00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جهّز سيارتك #رينو لأجواء الصيف المنعشة! استمتع بأجواء منعشة هذا الصيف بالحصول على فحص مجاني لنظام تكييف سيارتك الآن.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http://www.MYRenault-me.com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490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- 2017-06-22 20:00:00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#كوليوس، العالم بين يديك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#Koleos, whatever your quest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2090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- 2017-06-21 20:00:00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السرعة مع #رينو #سيمبول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Speed with #Renault #Symbol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360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- 2017-06-20 21:00:00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Make your Renault’s Air conditioner summer ready! Get your car’s air conditioner checked now for Free. 
http://www.MYRenault-me.com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990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- 2017-06-20 20:00:00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جهّز سيارتك #رينو لأجواء الصيف المنعشة! استمتع بأجواء منعشة هذا الصيف بالحصول على فحص مجاني لنظام تكييف سيارتك الآن.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http://www.MYRenault-me.com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3274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- 2017-06-20 20:00:00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#كابتشر، اغتنم متعة الحياة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#Captur, follow your instincts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967517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12F15C6-3316-4476-ADBB-6CF02FEAE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B83561-40C2-4492-BAF2-7F6A04F621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9289718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230C17-B7EF-4167-BC38-710BBA6280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629759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4689937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64047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38831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8267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24558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11318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05499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62536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7086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- 2017-06-19 20:00:00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#ميجان، نسبة قليلة من انبعاثات ثاني أكسيد الكربون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#Megane, low on CO2 emission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61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- 2017-06-18 20:00:00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#داستر، عيش بلا حدود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#Duster, live without limits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4943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- 2017-06-17 21:00:00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Make your Renault’s Air conditioner summer ready! Get your car’s air conditioner checked now for Free. 
http://www.MYRenault-me.com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8964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- 2017-06-17 20:00:00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جهّز سيارتك #رينو لأجواء الصيف المنعشة! استمتع بأجواء منعشة هذا الصيف بالحصول على فحص مجاني لنظام تكييف سيارتك الآن.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http://www.MYRenault-me.com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4683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- 2017-06-15 20:00:00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تستطيع حلها؟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 you get your car out of the maze?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6315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- 2017-06-14 21:00:00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Make your Renault’s Air conditioner summer ready! Get your car’s air conditioner checked now for Free. 
http://www.MYRenault-me.com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900275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F69A6B1-5E1E-47E4-98F7-6CC169666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707DB7-3F64-4E8A-B54E-BE92F14E9E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8712951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CBC72-7F8E-499D-BE5F-7AF8302FB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814C86-B101-4A38-9BE0-B09067525D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6111343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C560D8-2957-4247-AFBB-C39CD747D2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F294ED-70B8-4CA2-A3CD-8F4A67536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47744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20180308_110526</Template>
  <TotalTime>0</TotalTime>
  <Words>587</Words>
  <Application>Microsoft Office PowerPoint</Application>
  <PresentationFormat>On-screen Show (4:3)</PresentationFormat>
  <Paragraphs>275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Lato</vt:lpstr>
      <vt:lpstr>quintly_template</vt:lpstr>
      <vt:lpstr>Overview</vt:lpstr>
      <vt:lpstr>Facebook Fans Total</vt:lpstr>
      <vt:lpstr>Facebook Key Metrics Table</vt:lpstr>
      <vt:lpstr>Facebook Interaction Rate</vt:lpstr>
      <vt:lpstr>Facebook Fans Change Rate</vt:lpstr>
      <vt:lpstr>Facebook Own Posts Table - 1 of 4</vt:lpstr>
      <vt:lpstr>Facebook Own Posts Table - 2 of 4</vt:lpstr>
      <vt:lpstr>Facebook Own Posts Table - 3 of 4</vt:lpstr>
      <vt:lpstr>Facebook Own Posts Table - 4 of 4</vt:lpstr>
      <vt:lpstr>Facebook Key Metrics Radar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2018-03-08T11:05:27Z</dcterms:created>
  <dcterms:modified xsi:type="dcterms:W3CDTF">2018-03-08T11:05:56Z</dcterms:modified>
</cp:coreProperties>
</file>