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5.1202199590381997E-2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8.2805274274927995E-2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1.1229725082293E-2</c:v>
                </c:pt>
                <c:pt idx="19">
                  <c:v>5.6151778256628001E-3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4.5641580181723998E-3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E7-47C6-93E6-05FF5BFAA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135616"/>
        <c:axId val="164137256"/>
      </c:lineChart>
      <c:dateAx>
        <c:axId val="16413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37256"/>
        <c:crosses val="autoZero"/>
        <c:auto val="1"/>
        <c:lblOffset val="100"/>
        <c:baseTimeUnit val="days"/>
      </c:dateAx>
      <c:valAx>
        <c:axId val="16413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3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118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16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72-4FDA-9B6E-965D3C2AD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58392"/>
        <c:axId val="278757408"/>
      </c:lineChart>
      <c:dateAx>
        <c:axId val="27875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57408"/>
        <c:crosses val="autoZero"/>
        <c:auto val="1"/>
        <c:lblOffset val="100"/>
        <c:baseTimeUnit val="days"/>
      </c:dateAx>
      <c:valAx>
        <c:axId val="27875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5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7.9558867974457003E-3</c:v>
                </c:pt>
                <c:pt idx="1">
                  <c:v>4.5371333898436998E-2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B-4776-9CF7-6290E1E4B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899016"/>
        <c:axId val="274896392"/>
      </c:barChart>
      <c:catAx>
        <c:axId val="27489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96392"/>
        <c:crosses val="autoZero"/>
        <c:auto val="1"/>
        <c:lblAlgn val="ctr"/>
        <c:lblOffset val="100"/>
        <c:noMultiLvlLbl val="0"/>
      </c:catAx>
      <c:valAx>
        <c:axId val="27489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9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7-4047-AFF4-9F444DC37E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7-4047-AFF4-9F444DC37E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7-4047-AFF4-9F444DC37E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D7-4047-AFF4-9F444DC37E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D7-4047-AFF4-9F444DC37E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D7-4047-AFF4-9F444DC37E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D7-4047-AFF4-9F444DC37E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D7-4047-AFF4-9F444DC37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845088"/>
        <c:axId val="364844432"/>
      </c:barChart>
      <c:catAx>
        <c:axId val="36484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4432"/>
        <c:crosses val="autoZero"/>
        <c:auto val="1"/>
        <c:lblAlgn val="ctr"/>
        <c:lblOffset val="100"/>
        <c:noMultiLvlLbl val="0"/>
      </c:catAx>
      <c:valAx>
        <c:axId val="36484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2-462C-A5CC-762439FB9A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32-462C-A5CC-762439FB9A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32-462C-A5CC-762439FB9A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32-462C-A5CC-762439FB9A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32-462C-A5CC-762439FB9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529480"/>
        <c:axId val="279528824"/>
      </c:barChart>
      <c:catAx>
        <c:axId val="27952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28824"/>
        <c:crosses val="autoZero"/>
        <c:auto val="1"/>
        <c:lblAlgn val="ctr"/>
        <c:lblOffset val="100"/>
        <c:noMultiLvlLbl val="0"/>
      </c:catAx>
      <c:valAx>
        <c:axId val="27952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2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7.0188244872749E-3</c:v>
                </c:pt>
                <c:pt idx="10">
                  <c:v>0</c:v>
                </c:pt>
                <c:pt idx="11">
                  <c:v>4.2463888148013003E-2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8.4225893847297995E-3</c:v>
                </c:pt>
                <c:pt idx="17">
                  <c:v>0</c:v>
                </c:pt>
                <c:pt idx="18">
                  <c:v>5.1237418757107002E-2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05-4456-BE7B-68AD56A80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844760"/>
        <c:axId val="279530136"/>
      </c:lineChart>
      <c:catAx>
        <c:axId val="36484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30136"/>
        <c:crosses val="autoZero"/>
        <c:auto val="1"/>
        <c:lblAlgn val="ctr"/>
        <c:lblOffset val="100"/>
        <c:noMultiLvlLbl val="0"/>
      </c:catAx>
      <c:valAx>
        <c:axId val="27953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6.7847208087387003E-3</c:v>
                </c:pt>
                <c:pt idx="1">
                  <c:v>5.6149413589561999E-3</c:v>
                </c:pt>
                <c:pt idx="3">
                  <c:v>6.7028362472539002E-2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7-433B-A8FC-9F064AA2B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005360"/>
        <c:axId val="366006672"/>
      </c:barChart>
      <c:catAx>
        <c:axId val="36600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06672"/>
        <c:crosses val="autoZero"/>
        <c:auto val="1"/>
        <c:lblAlgn val="ctr"/>
        <c:lblOffset val="100"/>
        <c:noMultiLvlLbl val="0"/>
      </c:catAx>
      <c:valAx>
        <c:axId val="36600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0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EB18-D970-4C98-907C-9CEF8870A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0AEC7E-BADD-44ED-8BCA-7AAC652012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37AA4-A29A-4090-92CB-EF0979876E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3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75BC-AB41-49DB-854B-50F5E8D33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DD339-9052-4070-8E08-80CE3F26AF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0314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34064-4F48-4910-B04F-08E76D749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018F4-A5B7-4C0B-A13C-AE694565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4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FD1BD-8929-43AB-9E1A-859041496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5471B6-8962-44E8-9798-5AFF1F9AA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7414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C6093-9380-4698-8F73-690D01A4F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ADD2E-8F17-44C3-A15E-B0E5E41B7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74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D8101-DECE-4874-B1FD-1CC9B276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51EDE4-ED88-4C03-81B0-2F9D765D0F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71018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07B63-D48E-409B-88F7-8CD996E36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D92B6-A5AB-4868-A0D0-2505B365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7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4CAD6-4938-4376-8C49-C7CBF5EA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0A0112-8CC1-4BBE-B2A7-BD11F0BA28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16752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DEF3E-2B20-4B14-873B-0E9E45E28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82F04-D82B-4BF3-8720-729080C8F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5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A3F3F-1946-4021-A250-404A4164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4BA27-5B3F-4209-AAE6-42F147753F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9824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4823E-B665-4CB2-B408-A1A9C0347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69789-3413-49FD-9866-3E14679D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1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AFEA-22DB-4B56-BBBD-5168728E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1472B-CAEE-407A-8837-A3C3C156B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95606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C0C8A-F306-4D25-B899-0A21CFB57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2C003-4255-43D9-92AF-78784066B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433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1889B-5820-4F1F-AD35-7FA027785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61F096-D806-4B77-8418-D4C587155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73176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7ED0F-6423-47E6-8DEA-0705F3EE2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74C7B-3783-4BF2-814A-6547D118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20180308_103723</Template>
  <TotalTime>0</TotalTime>
  <Words>81</Words>
  <Application>Microsoft Office PowerPoint</Application>
  <PresentationFormat>On-screen Show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Lato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2018-03-08T10:37:24Z</dcterms:created>
  <dcterms:modified xsi:type="dcterms:W3CDTF">2018-03-08T10:37:43Z</dcterms:modified>
</cp:coreProperties>
</file>